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Default Extension="xlsx" ContentType="application/vnd.openxmlformats-officedocument.spreadsheetml.sheet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7" r:id="rId5"/>
    <p:sldId id="290" r:id="rId6"/>
    <p:sldId id="276" r:id="rId7"/>
    <p:sldId id="260" r:id="rId8"/>
    <p:sldId id="266" r:id="rId9"/>
    <p:sldId id="293" r:id="rId10"/>
    <p:sldId id="280" r:id="rId11"/>
    <p:sldId id="278" r:id="rId12"/>
    <p:sldId id="284" r:id="rId13"/>
    <p:sldId id="285" r:id="rId14"/>
    <p:sldId id="270" r:id="rId15"/>
    <p:sldId id="291" r:id="rId16"/>
    <p:sldId id="286" r:id="rId17"/>
    <p:sldId id="271" r:id="rId18"/>
    <p:sldId id="269" r:id="rId19"/>
    <p:sldId id="264" r:id="rId20"/>
    <p:sldId id="281" r:id="rId21"/>
    <p:sldId id="258" r:id="rId22"/>
    <p:sldId id="282" r:id="rId23"/>
    <p:sldId id="263" r:id="rId24"/>
    <p:sldId id="265" r:id="rId25"/>
    <p:sldId id="283" r:id="rId26"/>
    <p:sldId id="261" r:id="rId27"/>
    <p:sldId id="273" r:id="rId28"/>
    <p:sldId id="27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5" d="100"/>
          <a:sy n="55" d="100"/>
        </p:scale>
        <p:origin x="-1992" y="-7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1762433241165111"/>
          <c:y val="4.78343781697739E-2"/>
          <c:w val="0.78237566758834909"/>
          <c:h val="0.850341088309676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Школа</c:v>
                </c:pt>
              </c:strCache>
            </c:strRef>
          </c:tx>
          <c:spPr>
            <a:solidFill>
              <a:srgbClr val="1F497D">
                <a:lumMod val="60000"/>
                <a:lumOff val="40000"/>
                <a:alpha val="83000"/>
              </a:srgbClr>
            </a:solidFill>
            <a:ln>
              <a:solidFill>
                <a:srgbClr val="00B0F0">
                  <a:alpha val="83000"/>
                </a:srgbClr>
              </a:solidFill>
            </a:ln>
          </c:spPr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2010-2011</c:v>
                </c:pt>
                <c:pt idx="1">
                  <c:v>2011-2012</c:v>
                </c:pt>
                <c:pt idx="2">
                  <c:v>2012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3.9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</c:v>
                </c:pt>
              </c:strCache>
            </c:strRef>
          </c:tx>
          <c:spPr>
            <a:solidFill>
              <a:srgbClr val="92D050">
                <a:alpha val="77000"/>
              </a:srgbClr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2010-2011</c:v>
                </c:pt>
                <c:pt idx="1">
                  <c:v>2011-2012</c:v>
                </c:pt>
                <c:pt idx="2">
                  <c:v>2012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3.6</c:v>
                </c:pt>
                <c:pt idx="1">
                  <c:v>3.8</c:v>
                </c:pt>
              </c:numCache>
            </c:numRef>
          </c:val>
        </c:ser>
        <c:axId val="78956416"/>
        <c:axId val="78957952"/>
      </c:barChart>
      <c:catAx>
        <c:axId val="78956416"/>
        <c:scaling>
          <c:orientation val="minMax"/>
        </c:scaling>
        <c:delete val="1"/>
        <c:axPos val="b"/>
        <c:tickLblPos val="nextTo"/>
        <c:crossAx val="78957952"/>
        <c:crosses val="autoZero"/>
        <c:auto val="1"/>
        <c:lblAlgn val="ctr"/>
        <c:lblOffset val="100"/>
      </c:catAx>
      <c:valAx>
        <c:axId val="78957952"/>
        <c:scaling>
          <c:orientation val="minMax"/>
        </c:scaling>
        <c:axPos val="l"/>
        <c:majorGridlines/>
        <c:numFmt formatCode="General" sourceLinked="1"/>
        <c:tickLblPos val="nextTo"/>
        <c:crossAx val="7895641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jpeg"/><Relationship Id="rId2" Type="http://schemas.openxmlformats.org/officeDocument/2006/relationships/image" Target="../media/image410.jpeg"/><Relationship Id="rId1" Type="http://schemas.openxmlformats.org/officeDocument/2006/relationships/image" Target="../media/image310.jpeg"/><Relationship Id="rId4" Type="http://schemas.openxmlformats.org/officeDocument/2006/relationships/image" Target="../media/image610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9C593C-0FF6-4871-B8A2-3BEB19639D7D}" type="doc">
      <dgm:prSet loTypeId="urn:microsoft.com/office/officeart/2005/8/layout/radial5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00B138-CF53-4963-AE59-A4C4351A605C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УЧЕНИК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B62DE99F-E8B8-4D85-B974-73FBA205152A}" type="parTrans" cxnId="{E1C4084F-9EA3-4891-92A8-9BE9F1C255A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40B4CF0-4670-4097-A321-1B831A673BE0}" type="sibTrans" cxnId="{E1C4084F-9EA3-4891-92A8-9BE9F1C255A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B0A444FF-DA51-42F2-BC45-AC5A00B56935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УЧИТЕЛЬ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E8C66F7C-6CF6-487B-B4AC-2A5FBACDE3C0}" type="parTrans" cxnId="{EAC05D12-9285-4C1E-B1A2-2DC5675BBBD8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E67B472-EEC9-49AD-9C9F-F62A7B6707AE}" type="sibTrans" cxnId="{EAC05D12-9285-4C1E-B1A2-2DC5675BBBD8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50C5CE3-265D-4327-8AEB-C9A624636148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Непредвиденные факторы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D7C9359-2D1F-4997-AA2F-807993A9044E}" type="parTrans" cxnId="{4C8BD582-EC16-4FD3-9067-8CED26AE75D7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168DA4D-AD8A-45F7-92DD-79251409FACF}" type="sibTrans" cxnId="{4C8BD582-EC16-4FD3-9067-8CED26AE75D7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BEB71DA-97E6-4009-80F2-CCDF737151D5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Телевидение, радио, пресса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7C96D6B-A031-4664-9BFF-77F31FC2AC45}" type="parTrans" cxnId="{45CD66E5-628B-4F10-9AF6-918FB0D84DC0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1E34A910-52FA-43BA-A9F9-9A9DC677847E}" type="sibTrans" cxnId="{45CD66E5-628B-4F10-9AF6-918FB0D84DC0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1DD267B-33DD-4E20-B32F-A259C6CABD5C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Искусство, книга, музыка, живопись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7F0F073-4FCE-4B06-8D77-2590162AC8F1}" type="parTrans" cxnId="{C6A86B8A-97DC-4646-A4F0-EC494CC85B94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B04E2CC-D1EF-4B9F-BC9C-ADDE9FE38393}" type="sibTrans" cxnId="{C6A86B8A-97DC-4646-A4F0-EC494CC85B94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4E94FE69-3492-4539-AAD9-E151571AE958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Общественные места (кино, театр, библиотека, магазин, транспорт, столовая)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E4D6FD6-021A-464A-B323-BB578D79AA5F}" type="parTrans" cxnId="{BA7D6B26-A639-4F1A-A0BC-5B88AEA8E333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4E99D83-1754-4599-B6F5-1FD69462383F}" type="sibTrans" cxnId="{BA7D6B26-A639-4F1A-A0BC-5B88AEA8E33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63AA3710-A35A-4432-BF75-FFF2C23C7BAC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Внешкольные учреждения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0F1E4837-848E-49E1-826B-05EBE61EA048}" type="parTrans" cxnId="{35967E06-B371-45A6-865E-76D1DE17DCD3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6A33B2D9-3632-4540-8662-EBB5A0264D7C}" type="sibTrans" cxnId="{35967E06-B371-45A6-865E-76D1DE17DCD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3C29028-853F-442F-9869-428200EDD8F6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Улица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6FC83DC-D8BF-452B-8429-54BD26A590CE}" type="parTrans" cxnId="{E0306599-B5DA-4D79-ADF8-DC1C9BA93849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3B1EC77-E771-495E-B41A-75871E00137F}" type="sibTrans" cxnId="{E0306599-B5DA-4D79-ADF8-DC1C9BA93849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9347269-FE5F-4CAB-B522-BBF0FD52CCEB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Школа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7FA3958-B403-4878-839E-AD9B8E71ACF9}" type="parTrans" cxnId="{E5425872-5904-4482-BF5F-1E13A4E37BC6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5B72D62-1A9A-4932-AD91-0153CE8DB877}" type="sibTrans" cxnId="{E5425872-5904-4482-BF5F-1E13A4E37BC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C36AD69-9F8A-49F6-8DA3-70544C3D8293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Детсад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903DD36F-BD0C-4A0F-A7DB-3868F5567DFA}" type="parTrans" cxnId="{9F88E2CA-35A1-44C3-9A12-371A661F8A7A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1CCFAE6-5C03-48DE-87F6-8E04D75399B2}" type="sibTrans" cxnId="{9F88E2CA-35A1-44C3-9A12-371A661F8A7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0D45B16-12CC-41DE-8D06-F9DF54AE007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Семья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82F4427-903F-46E2-B8A1-9FCB1BC1F72C}" type="parTrans" cxnId="{2A24081D-AB3D-400D-BEE6-E4115ECC77E2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AA1DF45-B604-40F7-B2B2-CA77B9B79261}" type="sibTrans" cxnId="{2A24081D-AB3D-400D-BEE6-E4115ECC77E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4B772D0A-E98E-4732-9894-311E4395AB38}" type="pres">
      <dgm:prSet presAssocID="{FE9C593C-0FF6-4871-B8A2-3BEB19639D7D}" presName="Name0" presStyleCnt="0">
        <dgm:presLayoutVars>
          <dgm:chMax val="1"/>
          <dgm:dir val="rev"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668B7A-4C36-4692-9039-F3AA8A3931EA}" type="pres">
      <dgm:prSet presAssocID="{C600B138-CF53-4963-AE59-A4C4351A605C}" presName="centerShape" presStyleLbl="node0" presStyleIdx="0" presStyleCnt="1" custScaleX="170664" custScaleY="163244"/>
      <dgm:spPr/>
      <dgm:t>
        <a:bodyPr/>
        <a:lstStyle/>
        <a:p>
          <a:endParaRPr lang="ru-RU"/>
        </a:p>
      </dgm:t>
    </dgm:pt>
    <dgm:pt modelId="{B0227B39-CB5A-4511-AD10-F376F416B5F6}" type="pres">
      <dgm:prSet presAssocID="{E8C66F7C-6CF6-487B-B4AC-2A5FBACDE3C0}" presName="parTrans" presStyleLbl="sibTrans2D1" presStyleIdx="0" presStyleCnt="10" custAng="10800000"/>
      <dgm:spPr/>
      <dgm:t>
        <a:bodyPr/>
        <a:lstStyle/>
        <a:p>
          <a:endParaRPr lang="ru-RU"/>
        </a:p>
      </dgm:t>
    </dgm:pt>
    <dgm:pt modelId="{BC75D7DB-B9F4-45D1-9934-759F2CCDEF73}" type="pres">
      <dgm:prSet presAssocID="{E8C66F7C-6CF6-487B-B4AC-2A5FBACDE3C0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06E118D7-401B-42B5-A0EE-D44E827ED59A}" type="pres">
      <dgm:prSet presAssocID="{B0A444FF-DA51-42F2-BC45-AC5A00B56935}" presName="node" presStyleLbl="node1" presStyleIdx="0" presStyleCnt="10" custScaleX="191604" custScaleY="5691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A4F4F15B-B7FD-4F5E-9FE6-F02E0F3F81DC}" type="pres">
      <dgm:prSet presAssocID="{2D7C9359-2D1F-4997-AA2F-807993A9044E}" presName="parTrans" presStyleLbl="sibTrans2D1" presStyleIdx="1" presStyleCnt="10" custAng="10789430" custLinFactNeighborX="39862" custLinFactNeighborY="-15294"/>
      <dgm:spPr/>
      <dgm:t>
        <a:bodyPr/>
        <a:lstStyle/>
        <a:p>
          <a:endParaRPr lang="ru-RU"/>
        </a:p>
      </dgm:t>
    </dgm:pt>
    <dgm:pt modelId="{9473A6A0-83A1-4403-8454-3696AAFDDF7E}" type="pres">
      <dgm:prSet presAssocID="{2D7C9359-2D1F-4997-AA2F-807993A9044E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49D2811A-35B1-45E1-8C30-C3380FD1323E}" type="pres">
      <dgm:prSet presAssocID="{850C5CE3-265D-4327-8AEB-C9A624636148}" presName="node" presStyleLbl="node1" presStyleIdx="1" presStyleCnt="10" custScaleX="191604" custScaleY="56918" custRadScaleRad="123793" custRadScaleInc="-7887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1B83596-47C5-4363-9FF3-21ECC13B34D4}" type="pres">
      <dgm:prSet presAssocID="{E7C96D6B-A031-4664-9BFF-77F31FC2AC45}" presName="parTrans" presStyleLbl="sibTrans2D1" presStyleIdx="2" presStyleCnt="10" custAng="11272724" custLinFactNeighborX="-2741" custLinFactNeighborY="-35514"/>
      <dgm:spPr/>
      <dgm:t>
        <a:bodyPr/>
        <a:lstStyle/>
        <a:p>
          <a:endParaRPr lang="ru-RU"/>
        </a:p>
      </dgm:t>
    </dgm:pt>
    <dgm:pt modelId="{0807F3C4-F02D-467D-ABDF-E856D48DF23A}" type="pres">
      <dgm:prSet presAssocID="{E7C96D6B-A031-4664-9BFF-77F31FC2AC45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058D70A9-F0EB-4C64-A02C-B1B36EEB9842}" type="pres">
      <dgm:prSet presAssocID="{FBEB71DA-97E6-4009-80F2-CCDF737151D5}" presName="node" presStyleLbl="node1" presStyleIdx="2" presStyleCnt="10" custScaleX="191604" custScaleY="56918" custRadScaleRad="126424" custRadScaleInc="-3876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A9C13FC-9276-4836-980B-1DECE402209D}" type="pres">
      <dgm:prSet presAssocID="{F7F0F073-4FCE-4B06-8D77-2590162AC8F1}" presName="parTrans" presStyleLbl="sibTrans2D1" presStyleIdx="3" presStyleCnt="10" custAng="10270441" custLinFactNeighborX="16398" custLinFactNeighborY="21114"/>
      <dgm:spPr/>
      <dgm:t>
        <a:bodyPr/>
        <a:lstStyle/>
        <a:p>
          <a:endParaRPr lang="ru-RU"/>
        </a:p>
      </dgm:t>
    </dgm:pt>
    <dgm:pt modelId="{C48BCCF7-BC1A-492E-9AFC-6D8E708295A5}" type="pres">
      <dgm:prSet presAssocID="{F7F0F073-4FCE-4B06-8D77-2590162AC8F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85A8C3F7-D3F4-411B-B7EE-932462062426}" type="pres">
      <dgm:prSet presAssocID="{D1DD267B-33DD-4E20-B32F-A259C6CABD5C}" presName="node" presStyleLbl="node1" presStyleIdx="3" presStyleCnt="10" custScaleX="191604" custScaleY="56918" custRadScaleRad="123766" custRadScaleInc="3498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078AFE1-8296-48B2-A76A-57B0D7746CA8}" type="pres">
      <dgm:prSet presAssocID="{AE4D6FD6-021A-464A-B323-BB578D79AA5F}" presName="parTrans" presStyleLbl="sibTrans2D1" presStyleIdx="4" presStyleCnt="10" custAng="11296277" custLinFactNeighborX="41100" custLinFactNeighborY="35923"/>
      <dgm:spPr/>
      <dgm:t>
        <a:bodyPr/>
        <a:lstStyle/>
        <a:p>
          <a:endParaRPr lang="ru-RU"/>
        </a:p>
      </dgm:t>
    </dgm:pt>
    <dgm:pt modelId="{D84F54F3-2FF5-4DB8-96B3-8A7984B9D5CF}" type="pres">
      <dgm:prSet presAssocID="{AE4D6FD6-021A-464A-B323-BB578D79AA5F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30E52C8C-92A7-4543-A045-F575A732663F}" type="pres">
      <dgm:prSet presAssocID="{4E94FE69-3492-4539-AAD9-E151571AE958}" presName="node" presStyleLbl="node1" presStyleIdx="4" presStyleCnt="10" custScaleX="191604" custScaleY="89630" custRadScaleRad="128301" custRadScaleInc="8808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4251CA8-1C5A-4F42-BC22-F44DCE7D7D0B}" type="pres">
      <dgm:prSet presAssocID="{0F1E4837-848E-49E1-826B-05EBE61EA048}" presName="parTrans" presStyleLbl="sibTrans2D1" presStyleIdx="5" presStyleCnt="10" custAng="10800000"/>
      <dgm:spPr/>
      <dgm:t>
        <a:bodyPr/>
        <a:lstStyle/>
        <a:p>
          <a:endParaRPr lang="ru-RU"/>
        </a:p>
      </dgm:t>
    </dgm:pt>
    <dgm:pt modelId="{AA09783F-3687-40B3-A6F9-39AF4037AAFE}" type="pres">
      <dgm:prSet presAssocID="{0F1E4837-848E-49E1-826B-05EBE61EA048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2A0754E0-AC31-4FBB-B055-597B057715F4}" type="pres">
      <dgm:prSet presAssocID="{63AA3710-A35A-4432-BF75-FFF2C23C7BAC}" presName="node" presStyleLbl="node1" presStyleIdx="5" presStyleCnt="10" custScaleX="191604" custScaleY="56918" custRadScaleRad="100028" custRadScaleInc="-747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3727356-B87D-478C-A96A-09FBE52DFC3D}" type="pres">
      <dgm:prSet presAssocID="{16FC83DC-D8BF-452B-8429-54BD26A590CE}" presName="parTrans" presStyleLbl="sibTrans2D1" presStyleIdx="6" presStyleCnt="10" custAng="10451529" custLinFactNeighborX="-33976" custLinFactNeighborY="29194"/>
      <dgm:spPr/>
      <dgm:t>
        <a:bodyPr/>
        <a:lstStyle/>
        <a:p>
          <a:endParaRPr lang="ru-RU"/>
        </a:p>
      </dgm:t>
    </dgm:pt>
    <dgm:pt modelId="{4A6F8F99-2A78-4A65-949C-6D45BB4576D2}" type="pres">
      <dgm:prSet presAssocID="{16FC83DC-D8BF-452B-8429-54BD26A590CE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AA89FA81-2356-4F7A-BE84-645C3F34ABC9}" type="pres">
      <dgm:prSet presAssocID="{23C29028-853F-442F-9869-428200EDD8F6}" presName="node" presStyleLbl="node1" presStyleIdx="6" presStyleCnt="10" custScaleX="191604" custScaleY="56918" custRadScaleRad="127095" custRadScaleInc="-9195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DB575DB-657C-4F1E-B98C-D2B9721D111E}" type="pres">
      <dgm:prSet presAssocID="{87FA3958-B403-4878-839E-AD9B8E71ACF9}" presName="parTrans" presStyleLbl="sibTrans2D1" presStyleIdx="7" presStyleCnt="10" custAng="10671195" custLinFactNeighborX="-11713" custLinFactNeighborY="34747"/>
      <dgm:spPr/>
      <dgm:t>
        <a:bodyPr/>
        <a:lstStyle/>
        <a:p>
          <a:endParaRPr lang="ru-RU"/>
        </a:p>
      </dgm:t>
    </dgm:pt>
    <dgm:pt modelId="{BA3F754B-BBF4-436D-9F3E-AF9490A57228}" type="pres">
      <dgm:prSet presAssocID="{87FA3958-B403-4878-839E-AD9B8E71ACF9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EE9F9301-CAD7-400B-BBDF-70EBCAFFDC22}" type="pres">
      <dgm:prSet presAssocID="{89347269-FE5F-4CAB-B522-BBF0FD52CCEB}" presName="node" presStyleLbl="node1" presStyleIdx="7" presStyleCnt="10" custScaleX="191604" custScaleY="56918" custRadScaleRad="118744" custRadScaleInc="-2422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B8263C3-67FB-463F-A918-471D9A7BAA87}" type="pres">
      <dgm:prSet presAssocID="{903DD36F-BD0C-4A0F-A7DB-3868F5567DFA}" presName="parTrans" presStyleLbl="sibTrans2D1" presStyleIdx="8" presStyleCnt="10" custAng="10597957" custLinFactNeighborX="-11878" custLinFactNeighborY="-26694"/>
      <dgm:spPr/>
      <dgm:t>
        <a:bodyPr/>
        <a:lstStyle/>
        <a:p>
          <a:endParaRPr lang="ru-RU"/>
        </a:p>
      </dgm:t>
    </dgm:pt>
    <dgm:pt modelId="{97118D3C-599F-42B9-A515-ECFC342C7CC2}" type="pres">
      <dgm:prSet presAssocID="{903DD36F-BD0C-4A0F-A7DB-3868F5567DFA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4C891719-B7EB-491E-8C25-7D188701691F}" type="pres">
      <dgm:prSet presAssocID="{7C36AD69-9F8A-49F6-8DA3-70544C3D8293}" presName="node" presStyleLbl="node1" presStyleIdx="8" presStyleCnt="10" custScaleX="191604" custScaleY="56918" custRadScaleRad="117339" custRadScaleInc="4197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9165BFA2-1AC3-4182-B0D2-A5E4AAD1CB6F}" type="pres">
      <dgm:prSet presAssocID="{582F4427-903F-46E2-B8A1-9FCB1BC1F72C}" presName="parTrans" presStyleLbl="sibTrans2D1" presStyleIdx="9" presStyleCnt="10" custAng="10735043" custLinFactNeighborX="-39992" custLinFactNeighborY="-24654"/>
      <dgm:spPr/>
      <dgm:t>
        <a:bodyPr/>
        <a:lstStyle/>
        <a:p>
          <a:endParaRPr lang="ru-RU"/>
        </a:p>
      </dgm:t>
    </dgm:pt>
    <dgm:pt modelId="{356D4F93-BCAE-4028-A5E0-3892FE3A76DD}" type="pres">
      <dgm:prSet presAssocID="{582F4427-903F-46E2-B8A1-9FCB1BC1F72C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157C5A63-6249-4FFE-A861-B3EABEBC4122}" type="pres">
      <dgm:prSet presAssocID="{A0D45B16-12CC-41DE-8D06-F9DF54AE007D}" presName="node" presStyleLbl="node1" presStyleIdx="9" presStyleCnt="10" custScaleX="191604" custScaleY="56918" custRadScaleRad="128854" custRadScaleInc="9813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0BC41161-304D-42DD-912F-3EF70DBCC5A0}" type="presOf" srcId="{903DD36F-BD0C-4A0F-A7DB-3868F5567DFA}" destId="{EB8263C3-67FB-463F-A918-471D9A7BAA87}" srcOrd="0" destOrd="0" presId="urn:microsoft.com/office/officeart/2005/8/layout/radial5"/>
    <dgm:cxn modelId="{34F638D3-C84E-40D4-B2A3-B2E1C9AED25F}" type="presOf" srcId="{E8C66F7C-6CF6-487B-B4AC-2A5FBACDE3C0}" destId="{B0227B39-CB5A-4511-AD10-F376F416B5F6}" srcOrd="0" destOrd="0" presId="urn:microsoft.com/office/officeart/2005/8/layout/radial5"/>
    <dgm:cxn modelId="{C6A86B8A-97DC-4646-A4F0-EC494CC85B94}" srcId="{C600B138-CF53-4963-AE59-A4C4351A605C}" destId="{D1DD267B-33DD-4E20-B32F-A259C6CABD5C}" srcOrd="3" destOrd="0" parTransId="{F7F0F073-4FCE-4B06-8D77-2590162AC8F1}" sibTransId="{DB04E2CC-D1EF-4B9F-BC9C-ADDE9FE38393}"/>
    <dgm:cxn modelId="{291F09C9-002A-4600-BDF3-BF74F4ADF68D}" type="presOf" srcId="{E7C96D6B-A031-4664-9BFF-77F31FC2AC45}" destId="{D1B83596-47C5-4363-9FF3-21ECC13B34D4}" srcOrd="0" destOrd="0" presId="urn:microsoft.com/office/officeart/2005/8/layout/radial5"/>
    <dgm:cxn modelId="{5288F38E-1491-44B9-AE9E-747588A53BAF}" type="presOf" srcId="{D1DD267B-33DD-4E20-B32F-A259C6CABD5C}" destId="{85A8C3F7-D3F4-411B-B7EE-932462062426}" srcOrd="0" destOrd="0" presId="urn:microsoft.com/office/officeart/2005/8/layout/radial5"/>
    <dgm:cxn modelId="{921C1C6C-564D-40A5-A25A-E5F0291BFAC3}" type="presOf" srcId="{FBEB71DA-97E6-4009-80F2-CCDF737151D5}" destId="{058D70A9-F0EB-4C64-A02C-B1B36EEB9842}" srcOrd="0" destOrd="0" presId="urn:microsoft.com/office/officeart/2005/8/layout/radial5"/>
    <dgm:cxn modelId="{E7D1EC67-91F5-431C-8C96-8DBD4E14FA4F}" type="presOf" srcId="{AE4D6FD6-021A-464A-B323-BB578D79AA5F}" destId="{D84F54F3-2FF5-4DB8-96B3-8A7984B9D5CF}" srcOrd="1" destOrd="0" presId="urn:microsoft.com/office/officeart/2005/8/layout/radial5"/>
    <dgm:cxn modelId="{EA96699B-1DC1-4EFC-9D8F-D19965A91040}" type="presOf" srcId="{C600B138-CF53-4963-AE59-A4C4351A605C}" destId="{8C668B7A-4C36-4692-9039-F3AA8A3931EA}" srcOrd="0" destOrd="0" presId="urn:microsoft.com/office/officeart/2005/8/layout/radial5"/>
    <dgm:cxn modelId="{9F88E2CA-35A1-44C3-9A12-371A661F8A7A}" srcId="{C600B138-CF53-4963-AE59-A4C4351A605C}" destId="{7C36AD69-9F8A-49F6-8DA3-70544C3D8293}" srcOrd="8" destOrd="0" parTransId="{903DD36F-BD0C-4A0F-A7DB-3868F5567DFA}" sibTransId="{81CCFAE6-5C03-48DE-87F6-8E04D75399B2}"/>
    <dgm:cxn modelId="{218924BA-27C4-4720-80EA-85AA57F0E9D0}" type="presOf" srcId="{4E94FE69-3492-4539-AAD9-E151571AE958}" destId="{30E52C8C-92A7-4543-A045-F575A732663F}" srcOrd="0" destOrd="0" presId="urn:microsoft.com/office/officeart/2005/8/layout/radial5"/>
    <dgm:cxn modelId="{5EAE972C-A5FA-478A-90F6-FCB16D5D5498}" type="presOf" srcId="{16FC83DC-D8BF-452B-8429-54BD26A590CE}" destId="{C3727356-B87D-478C-A96A-09FBE52DFC3D}" srcOrd="0" destOrd="0" presId="urn:microsoft.com/office/officeart/2005/8/layout/radial5"/>
    <dgm:cxn modelId="{2A24081D-AB3D-400D-BEE6-E4115ECC77E2}" srcId="{C600B138-CF53-4963-AE59-A4C4351A605C}" destId="{A0D45B16-12CC-41DE-8D06-F9DF54AE007D}" srcOrd="9" destOrd="0" parTransId="{582F4427-903F-46E2-B8A1-9FCB1BC1F72C}" sibTransId="{EAA1DF45-B604-40F7-B2B2-CA77B9B79261}"/>
    <dgm:cxn modelId="{879582A9-E65B-4702-BD22-EAC9DB0F2912}" type="presOf" srcId="{87FA3958-B403-4878-839E-AD9B8E71ACF9}" destId="{BA3F754B-BBF4-436D-9F3E-AF9490A57228}" srcOrd="1" destOrd="0" presId="urn:microsoft.com/office/officeart/2005/8/layout/radial5"/>
    <dgm:cxn modelId="{240725E5-9CE1-4489-B09C-268A96D2AFCF}" type="presOf" srcId="{E7C96D6B-A031-4664-9BFF-77F31FC2AC45}" destId="{0807F3C4-F02D-467D-ABDF-E856D48DF23A}" srcOrd="1" destOrd="0" presId="urn:microsoft.com/office/officeart/2005/8/layout/radial5"/>
    <dgm:cxn modelId="{2C57A19A-2432-4D0F-BE7C-55A63659C50D}" type="presOf" srcId="{87FA3958-B403-4878-839E-AD9B8E71ACF9}" destId="{1DB575DB-657C-4F1E-B98C-D2B9721D111E}" srcOrd="0" destOrd="0" presId="urn:microsoft.com/office/officeart/2005/8/layout/radial5"/>
    <dgm:cxn modelId="{15024924-F04D-4B7B-AF6D-6CF28096AFA7}" type="presOf" srcId="{F7F0F073-4FCE-4B06-8D77-2590162AC8F1}" destId="{1A9C13FC-9276-4836-980B-1DECE402209D}" srcOrd="0" destOrd="0" presId="urn:microsoft.com/office/officeart/2005/8/layout/radial5"/>
    <dgm:cxn modelId="{35967E06-B371-45A6-865E-76D1DE17DCD3}" srcId="{C600B138-CF53-4963-AE59-A4C4351A605C}" destId="{63AA3710-A35A-4432-BF75-FFF2C23C7BAC}" srcOrd="5" destOrd="0" parTransId="{0F1E4837-848E-49E1-826B-05EBE61EA048}" sibTransId="{6A33B2D9-3632-4540-8662-EBB5A0264D7C}"/>
    <dgm:cxn modelId="{BA7D6B26-A639-4F1A-A0BC-5B88AEA8E333}" srcId="{C600B138-CF53-4963-AE59-A4C4351A605C}" destId="{4E94FE69-3492-4539-AAD9-E151571AE958}" srcOrd="4" destOrd="0" parTransId="{AE4D6FD6-021A-464A-B323-BB578D79AA5F}" sibTransId="{A4E99D83-1754-4599-B6F5-1FD69462383F}"/>
    <dgm:cxn modelId="{EAC05D12-9285-4C1E-B1A2-2DC5675BBBD8}" srcId="{C600B138-CF53-4963-AE59-A4C4351A605C}" destId="{B0A444FF-DA51-42F2-BC45-AC5A00B56935}" srcOrd="0" destOrd="0" parTransId="{E8C66F7C-6CF6-487B-B4AC-2A5FBACDE3C0}" sibTransId="{5E67B472-EEC9-49AD-9C9F-F62A7B6707AE}"/>
    <dgm:cxn modelId="{565036AC-973D-4CE9-B267-ABF5BA6BCC35}" type="presOf" srcId="{0F1E4837-848E-49E1-826B-05EBE61EA048}" destId="{AA09783F-3687-40B3-A6F9-39AF4037AAFE}" srcOrd="1" destOrd="0" presId="urn:microsoft.com/office/officeart/2005/8/layout/radial5"/>
    <dgm:cxn modelId="{145C73ED-4C70-4FF3-AE6A-FABC414523ED}" type="presOf" srcId="{850C5CE3-265D-4327-8AEB-C9A624636148}" destId="{49D2811A-35B1-45E1-8C30-C3380FD1323E}" srcOrd="0" destOrd="0" presId="urn:microsoft.com/office/officeart/2005/8/layout/radial5"/>
    <dgm:cxn modelId="{ECDEEDE5-8120-4789-A330-A3031F327605}" type="presOf" srcId="{E8C66F7C-6CF6-487B-B4AC-2A5FBACDE3C0}" destId="{BC75D7DB-B9F4-45D1-9934-759F2CCDEF73}" srcOrd="1" destOrd="0" presId="urn:microsoft.com/office/officeart/2005/8/layout/radial5"/>
    <dgm:cxn modelId="{BC239CBE-8AED-4ABE-959B-2593CD9BBE20}" type="presOf" srcId="{FE9C593C-0FF6-4871-B8A2-3BEB19639D7D}" destId="{4B772D0A-E98E-4732-9894-311E4395AB38}" srcOrd="0" destOrd="0" presId="urn:microsoft.com/office/officeart/2005/8/layout/radial5"/>
    <dgm:cxn modelId="{4C8BD582-EC16-4FD3-9067-8CED26AE75D7}" srcId="{C600B138-CF53-4963-AE59-A4C4351A605C}" destId="{850C5CE3-265D-4327-8AEB-C9A624636148}" srcOrd="1" destOrd="0" parTransId="{2D7C9359-2D1F-4997-AA2F-807993A9044E}" sibTransId="{7168DA4D-AD8A-45F7-92DD-79251409FACF}"/>
    <dgm:cxn modelId="{E5425872-5904-4482-BF5F-1E13A4E37BC6}" srcId="{C600B138-CF53-4963-AE59-A4C4351A605C}" destId="{89347269-FE5F-4CAB-B522-BBF0FD52CCEB}" srcOrd="7" destOrd="0" parTransId="{87FA3958-B403-4878-839E-AD9B8E71ACF9}" sibTransId="{E5B72D62-1A9A-4932-AD91-0153CE8DB877}"/>
    <dgm:cxn modelId="{C05C023E-20EF-49E9-9A7D-141D3213C405}" type="presOf" srcId="{16FC83DC-D8BF-452B-8429-54BD26A590CE}" destId="{4A6F8F99-2A78-4A65-949C-6D45BB4576D2}" srcOrd="1" destOrd="0" presId="urn:microsoft.com/office/officeart/2005/8/layout/radial5"/>
    <dgm:cxn modelId="{327A2C71-B3E5-4C23-9AA7-A7612BA293C7}" type="presOf" srcId="{7C36AD69-9F8A-49F6-8DA3-70544C3D8293}" destId="{4C891719-B7EB-491E-8C25-7D188701691F}" srcOrd="0" destOrd="0" presId="urn:microsoft.com/office/officeart/2005/8/layout/radial5"/>
    <dgm:cxn modelId="{39CD67AF-92B7-44BA-890E-30AB80DF5937}" type="presOf" srcId="{F7F0F073-4FCE-4B06-8D77-2590162AC8F1}" destId="{C48BCCF7-BC1A-492E-9AFC-6D8E708295A5}" srcOrd="1" destOrd="0" presId="urn:microsoft.com/office/officeart/2005/8/layout/radial5"/>
    <dgm:cxn modelId="{F81EDCCF-EAAE-4D3A-A3C5-1B6A0FE47525}" type="presOf" srcId="{63AA3710-A35A-4432-BF75-FFF2C23C7BAC}" destId="{2A0754E0-AC31-4FBB-B055-597B057715F4}" srcOrd="0" destOrd="0" presId="urn:microsoft.com/office/officeart/2005/8/layout/radial5"/>
    <dgm:cxn modelId="{D9564EBD-3514-406A-BD95-8BD2AAE932D5}" type="presOf" srcId="{89347269-FE5F-4CAB-B522-BBF0FD52CCEB}" destId="{EE9F9301-CAD7-400B-BBDF-70EBCAFFDC22}" srcOrd="0" destOrd="0" presId="urn:microsoft.com/office/officeart/2005/8/layout/radial5"/>
    <dgm:cxn modelId="{21D575A4-BF66-4273-B570-16F15CE00CF9}" type="presOf" srcId="{2D7C9359-2D1F-4997-AA2F-807993A9044E}" destId="{A4F4F15B-B7FD-4F5E-9FE6-F02E0F3F81DC}" srcOrd="0" destOrd="0" presId="urn:microsoft.com/office/officeart/2005/8/layout/radial5"/>
    <dgm:cxn modelId="{E1C4084F-9EA3-4891-92A8-9BE9F1C255A6}" srcId="{FE9C593C-0FF6-4871-B8A2-3BEB19639D7D}" destId="{C600B138-CF53-4963-AE59-A4C4351A605C}" srcOrd="0" destOrd="0" parTransId="{B62DE99F-E8B8-4D85-B974-73FBA205152A}" sibTransId="{840B4CF0-4670-4097-A321-1B831A673BE0}"/>
    <dgm:cxn modelId="{C1105E60-0EF4-48D3-8965-83A5EB5EBDFE}" type="presOf" srcId="{582F4427-903F-46E2-B8A1-9FCB1BC1F72C}" destId="{356D4F93-BCAE-4028-A5E0-3892FE3A76DD}" srcOrd="1" destOrd="0" presId="urn:microsoft.com/office/officeart/2005/8/layout/radial5"/>
    <dgm:cxn modelId="{893DC722-5C6A-418E-B3F5-F2D1B466DE50}" type="presOf" srcId="{23C29028-853F-442F-9869-428200EDD8F6}" destId="{AA89FA81-2356-4F7A-BE84-645C3F34ABC9}" srcOrd="0" destOrd="0" presId="urn:microsoft.com/office/officeart/2005/8/layout/radial5"/>
    <dgm:cxn modelId="{E0306599-B5DA-4D79-ADF8-DC1C9BA93849}" srcId="{C600B138-CF53-4963-AE59-A4C4351A605C}" destId="{23C29028-853F-442F-9869-428200EDD8F6}" srcOrd="6" destOrd="0" parTransId="{16FC83DC-D8BF-452B-8429-54BD26A590CE}" sibTransId="{03B1EC77-E771-495E-B41A-75871E00137F}"/>
    <dgm:cxn modelId="{DBCF683D-DFBA-4089-9EF5-E99C6349E4CF}" type="presOf" srcId="{A0D45B16-12CC-41DE-8D06-F9DF54AE007D}" destId="{157C5A63-6249-4FFE-A861-B3EABEBC4122}" srcOrd="0" destOrd="0" presId="urn:microsoft.com/office/officeart/2005/8/layout/radial5"/>
    <dgm:cxn modelId="{A7E5F7D0-6A4F-4A1B-B57F-D1627FC1CAEB}" type="presOf" srcId="{0F1E4837-848E-49E1-826B-05EBE61EA048}" destId="{E4251CA8-1C5A-4F42-BC22-F44DCE7D7D0B}" srcOrd="0" destOrd="0" presId="urn:microsoft.com/office/officeart/2005/8/layout/radial5"/>
    <dgm:cxn modelId="{90CB853E-3F10-4F6E-B11B-A4DD52CF65D8}" type="presOf" srcId="{582F4427-903F-46E2-B8A1-9FCB1BC1F72C}" destId="{9165BFA2-1AC3-4182-B0D2-A5E4AAD1CB6F}" srcOrd="0" destOrd="0" presId="urn:microsoft.com/office/officeart/2005/8/layout/radial5"/>
    <dgm:cxn modelId="{DE1BE2C7-238B-4F87-B367-CE1BE2C54AB5}" type="presOf" srcId="{AE4D6FD6-021A-464A-B323-BB578D79AA5F}" destId="{F078AFE1-8296-48B2-A76A-57B0D7746CA8}" srcOrd="0" destOrd="0" presId="urn:microsoft.com/office/officeart/2005/8/layout/radial5"/>
    <dgm:cxn modelId="{5405722D-2D4F-4642-9A77-31B31616F539}" type="presOf" srcId="{903DD36F-BD0C-4A0F-A7DB-3868F5567DFA}" destId="{97118D3C-599F-42B9-A515-ECFC342C7CC2}" srcOrd="1" destOrd="0" presId="urn:microsoft.com/office/officeart/2005/8/layout/radial5"/>
    <dgm:cxn modelId="{DA2F7536-7852-4C46-B967-6BB6CED38308}" type="presOf" srcId="{B0A444FF-DA51-42F2-BC45-AC5A00B56935}" destId="{06E118D7-401B-42B5-A0EE-D44E827ED59A}" srcOrd="0" destOrd="0" presId="urn:microsoft.com/office/officeart/2005/8/layout/radial5"/>
    <dgm:cxn modelId="{45CD66E5-628B-4F10-9AF6-918FB0D84DC0}" srcId="{C600B138-CF53-4963-AE59-A4C4351A605C}" destId="{FBEB71DA-97E6-4009-80F2-CCDF737151D5}" srcOrd="2" destOrd="0" parTransId="{E7C96D6B-A031-4664-9BFF-77F31FC2AC45}" sibTransId="{1E34A910-52FA-43BA-A9F9-9A9DC677847E}"/>
    <dgm:cxn modelId="{F087C388-F572-41F3-90D1-18B58E3C4269}" type="presOf" srcId="{2D7C9359-2D1F-4997-AA2F-807993A9044E}" destId="{9473A6A0-83A1-4403-8454-3696AAFDDF7E}" srcOrd="1" destOrd="0" presId="urn:microsoft.com/office/officeart/2005/8/layout/radial5"/>
    <dgm:cxn modelId="{983C178D-ABB1-4966-B722-62BA24529E92}" type="presParOf" srcId="{4B772D0A-E98E-4732-9894-311E4395AB38}" destId="{8C668B7A-4C36-4692-9039-F3AA8A3931EA}" srcOrd="0" destOrd="0" presId="urn:microsoft.com/office/officeart/2005/8/layout/radial5"/>
    <dgm:cxn modelId="{B88CB4D7-1F81-4DA0-B95C-859D735C1911}" type="presParOf" srcId="{4B772D0A-E98E-4732-9894-311E4395AB38}" destId="{B0227B39-CB5A-4511-AD10-F376F416B5F6}" srcOrd="1" destOrd="0" presId="urn:microsoft.com/office/officeart/2005/8/layout/radial5"/>
    <dgm:cxn modelId="{03B36555-AEAB-475C-91F2-F8E90A42CD08}" type="presParOf" srcId="{B0227B39-CB5A-4511-AD10-F376F416B5F6}" destId="{BC75D7DB-B9F4-45D1-9934-759F2CCDEF73}" srcOrd="0" destOrd="0" presId="urn:microsoft.com/office/officeart/2005/8/layout/radial5"/>
    <dgm:cxn modelId="{C825E53B-1F05-4DF1-9FA1-B7C63D23E29F}" type="presParOf" srcId="{4B772D0A-E98E-4732-9894-311E4395AB38}" destId="{06E118D7-401B-42B5-A0EE-D44E827ED59A}" srcOrd="2" destOrd="0" presId="urn:microsoft.com/office/officeart/2005/8/layout/radial5"/>
    <dgm:cxn modelId="{87FA7C39-978E-48F3-B470-FAC73A5E0C42}" type="presParOf" srcId="{4B772D0A-E98E-4732-9894-311E4395AB38}" destId="{A4F4F15B-B7FD-4F5E-9FE6-F02E0F3F81DC}" srcOrd="3" destOrd="0" presId="urn:microsoft.com/office/officeart/2005/8/layout/radial5"/>
    <dgm:cxn modelId="{4A7E4482-B28C-4D7B-B00F-D2901247E778}" type="presParOf" srcId="{A4F4F15B-B7FD-4F5E-9FE6-F02E0F3F81DC}" destId="{9473A6A0-83A1-4403-8454-3696AAFDDF7E}" srcOrd="0" destOrd="0" presId="urn:microsoft.com/office/officeart/2005/8/layout/radial5"/>
    <dgm:cxn modelId="{2B3A4F64-763A-4B3E-AC15-1124DDB379F8}" type="presParOf" srcId="{4B772D0A-E98E-4732-9894-311E4395AB38}" destId="{49D2811A-35B1-45E1-8C30-C3380FD1323E}" srcOrd="4" destOrd="0" presId="urn:microsoft.com/office/officeart/2005/8/layout/radial5"/>
    <dgm:cxn modelId="{9F77FD2A-0B50-4D71-8C7A-ABC914ED7E88}" type="presParOf" srcId="{4B772D0A-E98E-4732-9894-311E4395AB38}" destId="{D1B83596-47C5-4363-9FF3-21ECC13B34D4}" srcOrd="5" destOrd="0" presId="urn:microsoft.com/office/officeart/2005/8/layout/radial5"/>
    <dgm:cxn modelId="{D3982648-143E-4E7B-98C5-37AC3332A542}" type="presParOf" srcId="{D1B83596-47C5-4363-9FF3-21ECC13B34D4}" destId="{0807F3C4-F02D-467D-ABDF-E856D48DF23A}" srcOrd="0" destOrd="0" presId="urn:microsoft.com/office/officeart/2005/8/layout/radial5"/>
    <dgm:cxn modelId="{578BA138-9F3B-4715-9597-1898295ACBAB}" type="presParOf" srcId="{4B772D0A-E98E-4732-9894-311E4395AB38}" destId="{058D70A9-F0EB-4C64-A02C-B1B36EEB9842}" srcOrd="6" destOrd="0" presId="urn:microsoft.com/office/officeart/2005/8/layout/radial5"/>
    <dgm:cxn modelId="{7D8A16D5-F602-440A-899D-7AA2E5A75D40}" type="presParOf" srcId="{4B772D0A-E98E-4732-9894-311E4395AB38}" destId="{1A9C13FC-9276-4836-980B-1DECE402209D}" srcOrd="7" destOrd="0" presId="urn:microsoft.com/office/officeart/2005/8/layout/radial5"/>
    <dgm:cxn modelId="{160B5AA5-7324-41C1-95B0-82E8B931E125}" type="presParOf" srcId="{1A9C13FC-9276-4836-980B-1DECE402209D}" destId="{C48BCCF7-BC1A-492E-9AFC-6D8E708295A5}" srcOrd="0" destOrd="0" presId="urn:microsoft.com/office/officeart/2005/8/layout/radial5"/>
    <dgm:cxn modelId="{8E885F86-8B2F-4DD2-911D-9118C3203AA4}" type="presParOf" srcId="{4B772D0A-E98E-4732-9894-311E4395AB38}" destId="{85A8C3F7-D3F4-411B-B7EE-932462062426}" srcOrd="8" destOrd="0" presId="urn:microsoft.com/office/officeart/2005/8/layout/radial5"/>
    <dgm:cxn modelId="{67F6F984-D629-43A7-85C0-B02F36399F8A}" type="presParOf" srcId="{4B772D0A-E98E-4732-9894-311E4395AB38}" destId="{F078AFE1-8296-48B2-A76A-57B0D7746CA8}" srcOrd="9" destOrd="0" presId="urn:microsoft.com/office/officeart/2005/8/layout/radial5"/>
    <dgm:cxn modelId="{094D218D-2524-4A5B-8C3A-C132A428DB2A}" type="presParOf" srcId="{F078AFE1-8296-48B2-A76A-57B0D7746CA8}" destId="{D84F54F3-2FF5-4DB8-96B3-8A7984B9D5CF}" srcOrd="0" destOrd="0" presId="urn:microsoft.com/office/officeart/2005/8/layout/radial5"/>
    <dgm:cxn modelId="{DEB191B0-EE55-4E93-A252-D80665DA5102}" type="presParOf" srcId="{4B772D0A-E98E-4732-9894-311E4395AB38}" destId="{30E52C8C-92A7-4543-A045-F575A732663F}" srcOrd="10" destOrd="0" presId="urn:microsoft.com/office/officeart/2005/8/layout/radial5"/>
    <dgm:cxn modelId="{BD61310A-6DEB-40B6-A30C-4513E477E9E0}" type="presParOf" srcId="{4B772D0A-E98E-4732-9894-311E4395AB38}" destId="{E4251CA8-1C5A-4F42-BC22-F44DCE7D7D0B}" srcOrd="11" destOrd="0" presId="urn:microsoft.com/office/officeart/2005/8/layout/radial5"/>
    <dgm:cxn modelId="{4679E01F-4F3E-4752-9297-6F35984D56DA}" type="presParOf" srcId="{E4251CA8-1C5A-4F42-BC22-F44DCE7D7D0B}" destId="{AA09783F-3687-40B3-A6F9-39AF4037AAFE}" srcOrd="0" destOrd="0" presId="urn:microsoft.com/office/officeart/2005/8/layout/radial5"/>
    <dgm:cxn modelId="{58B58B5C-66FE-4EF5-8613-BBFFD70A4DF5}" type="presParOf" srcId="{4B772D0A-E98E-4732-9894-311E4395AB38}" destId="{2A0754E0-AC31-4FBB-B055-597B057715F4}" srcOrd="12" destOrd="0" presId="urn:microsoft.com/office/officeart/2005/8/layout/radial5"/>
    <dgm:cxn modelId="{EF9FD64E-47BA-40F8-B977-A636EEE04F2F}" type="presParOf" srcId="{4B772D0A-E98E-4732-9894-311E4395AB38}" destId="{C3727356-B87D-478C-A96A-09FBE52DFC3D}" srcOrd="13" destOrd="0" presId="urn:microsoft.com/office/officeart/2005/8/layout/radial5"/>
    <dgm:cxn modelId="{5529F2AF-19CF-4855-BAFB-DC117B4E5408}" type="presParOf" srcId="{C3727356-B87D-478C-A96A-09FBE52DFC3D}" destId="{4A6F8F99-2A78-4A65-949C-6D45BB4576D2}" srcOrd="0" destOrd="0" presId="urn:microsoft.com/office/officeart/2005/8/layout/radial5"/>
    <dgm:cxn modelId="{A3695A92-246A-48F4-A4BE-69A9BD3BB830}" type="presParOf" srcId="{4B772D0A-E98E-4732-9894-311E4395AB38}" destId="{AA89FA81-2356-4F7A-BE84-645C3F34ABC9}" srcOrd="14" destOrd="0" presId="urn:microsoft.com/office/officeart/2005/8/layout/radial5"/>
    <dgm:cxn modelId="{0B0EBADD-8D01-4B83-9F58-3210F4799448}" type="presParOf" srcId="{4B772D0A-E98E-4732-9894-311E4395AB38}" destId="{1DB575DB-657C-4F1E-B98C-D2B9721D111E}" srcOrd="15" destOrd="0" presId="urn:microsoft.com/office/officeart/2005/8/layout/radial5"/>
    <dgm:cxn modelId="{9E7FB27B-CA54-4C59-909C-76F6B00F65AC}" type="presParOf" srcId="{1DB575DB-657C-4F1E-B98C-D2B9721D111E}" destId="{BA3F754B-BBF4-436D-9F3E-AF9490A57228}" srcOrd="0" destOrd="0" presId="urn:microsoft.com/office/officeart/2005/8/layout/radial5"/>
    <dgm:cxn modelId="{4E4863A2-0F92-4675-9156-FE3B33BF5F84}" type="presParOf" srcId="{4B772D0A-E98E-4732-9894-311E4395AB38}" destId="{EE9F9301-CAD7-400B-BBDF-70EBCAFFDC22}" srcOrd="16" destOrd="0" presId="urn:microsoft.com/office/officeart/2005/8/layout/radial5"/>
    <dgm:cxn modelId="{6D9FAEC9-DDE1-4E3F-84AF-F552BAB46499}" type="presParOf" srcId="{4B772D0A-E98E-4732-9894-311E4395AB38}" destId="{EB8263C3-67FB-463F-A918-471D9A7BAA87}" srcOrd="17" destOrd="0" presId="urn:microsoft.com/office/officeart/2005/8/layout/radial5"/>
    <dgm:cxn modelId="{DB8C8666-392B-4A7E-90DF-71247D314BF1}" type="presParOf" srcId="{EB8263C3-67FB-463F-A918-471D9A7BAA87}" destId="{97118D3C-599F-42B9-A515-ECFC342C7CC2}" srcOrd="0" destOrd="0" presId="urn:microsoft.com/office/officeart/2005/8/layout/radial5"/>
    <dgm:cxn modelId="{0ED7AABE-4774-46BE-A09A-68E317DEB984}" type="presParOf" srcId="{4B772D0A-E98E-4732-9894-311E4395AB38}" destId="{4C891719-B7EB-491E-8C25-7D188701691F}" srcOrd="18" destOrd="0" presId="urn:microsoft.com/office/officeart/2005/8/layout/radial5"/>
    <dgm:cxn modelId="{0C735364-34B5-489F-B7EB-AB422D68EBD7}" type="presParOf" srcId="{4B772D0A-E98E-4732-9894-311E4395AB38}" destId="{9165BFA2-1AC3-4182-B0D2-A5E4AAD1CB6F}" srcOrd="19" destOrd="0" presId="urn:microsoft.com/office/officeart/2005/8/layout/radial5"/>
    <dgm:cxn modelId="{16E1A034-A948-4699-ACD3-B2A28A72A2C5}" type="presParOf" srcId="{9165BFA2-1AC3-4182-B0D2-A5E4AAD1CB6F}" destId="{356D4F93-BCAE-4028-A5E0-3892FE3A76DD}" srcOrd="0" destOrd="0" presId="urn:microsoft.com/office/officeart/2005/8/layout/radial5"/>
    <dgm:cxn modelId="{2C7CBD5F-1876-4D4E-AD9F-A26BE55886CC}" type="presParOf" srcId="{4B772D0A-E98E-4732-9894-311E4395AB38}" destId="{157C5A63-6249-4FFE-A861-B3EABEBC4122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3A6C7F-9A34-4AD5-8AFD-DFF02AEDBFDF}" type="doc">
      <dgm:prSet loTypeId="urn:microsoft.com/office/officeart/2005/8/layout/radial1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933DF7-9EA5-4CFF-A320-06E77A1ECF58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УЧИТЕЛЬ</a:t>
          </a:r>
          <a:endParaRPr lang="ru-RU" b="1" dirty="0"/>
        </a:p>
      </dgm:t>
    </dgm:pt>
    <dgm:pt modelId="{D3D04307-B0A6-48A8-9D63-F77CE9C298F8}" type="parTrans" cxnId="{7FE2787E-9B46-4968-997F-2CAAAFC00024}">
      <dgm:prSet/>
      <dgm:spPr/>
      <dgm:t>
        <a:bodyPr/>
        <a:lstStyle/>
        <a:p>
          <a:endParaRPr lang="ru-RU"/>
        </a:p>
      </dgm:t>
    </dgm:pt>
    <dgm:pt modelId="{C622ED9D-66D7-462B-929F-249C46B7B404}" type="sibTrans" cxnId="{7FE2787E-9B46-4968-997F-2CAAAFC00024}">
      <dgm:prSet/>
      <dgm:spPr/>
      <dgm:t>
        <a:bodyPr/>
        <a:lstStyle/>
        <a:p>
          <a:endParaRPr lang="ru-RU"/>
        </a:p>
      </dgm:t>
    </dgm:pt>
    <dgm:pt modelId="{99152D1B-A2D7-46D3-9B1D-64FFD2CE42FF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Активный участник общественной работы школы, города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E6C7DB7-E924-4A63-97FB-7B72946EAB4E}" type="parTrans" cxnId="{CB22BBEA-4F83-4BCA-9351-ABE2BDB4A8C1}">
      <dgm:prSet/>
      <dgm:spPr/>
      <dgm:t>
        <a:bodyPr/>
        <a:lstStyle/>
        <a:p>
          <a:endParaRPr lang="ru-RU"/>
        </a:p>
      </dgm:t>
    </dgm:pt>
    <dgm:pt modelId="{C719DF2C-2959-4680-AEAA-4203ECCD0EBD}" type="sibTrans" cxnId="{CB22BBEA-4F83-4BCA-9351-ABE2BDB4A8C1}">
      <dgm:prSet/>
      <dgm:spPr/>
      <dgm:t>
        <a:bodyPr/>
        <a:lstStyle/>
        <a:p>
          <a:endParaRPr lang="ru-RU"/>
        </a:p>
      </dgm:t>
    </dgm:pt>
    <dgm:pt modelId="{BA9D418C-E155-4B0C-8762-2FFD41DF1DB1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Активный участник педсовета, методического объединения учителей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C2BCCBE9-D3B3-4C90-BE9E-2B4DD9B20E39}" type="parTrans" cxnId="{25A4F24B-8795-4AA3-9415-F3C5086244BB}">
      <dgm:prSet/>
      <dgm:spPr/>
      <dgm:t>
        <a:bodyPr/>
        <a:lstStyle/>
        <a:p>
          <a:endParaRPr lang="ru-RU"/>
        </a:p>
      </dgm:t>
    </dgm:pt>
    <dgm:pt modelId="{5B0453CB-FD43-444D-B348-55ECF2DA43CD}" type="sibTrans" cxnId="{25A4F24B-8795-4AA3-9415-F3C5086244BB}">
      <dgm:prSet/>
      <dgm:spPr/>
      <dgm:t>
        <a:bodyPr/>
        <a:lstStyle/>
        <a:p>
          <a:endParaRPr lang="ru-RU"/>
        </a:p>
      </dgm:t>
    </dgm:pt>
    <dgm:pt modelId="{52193113-FC2A-459C-B5D8-12584954AA07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Руководитель кружка, группы по интересам, клуба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847C535-ABB8-44DE-8DD2-669C53714261}" type="parTrans" cxnId="{6D5F5A68-E176-4BEB-9758-3B1DB07EA7FB}">
      <dgm:prSet/>
      <dgm:spPr/>
      <dgm:t>
        <a:bodyPr/>
        <a:lstStyle/>
        <a:p>
          <a:endParaRPr lang="ru-RU"/>
        </a:p>
      </dgm:t>
    </dgm:pt>
    <dgm:pt modelId="{AC40C97A-E38E-49D8-81E8-683FE1B249FD}" type="sibTrans" cxnId="{6D5F5A68-E176-4BEB-9758-3B1DB07EA7FB}">
      <dgm:prSet/>
      <dgm:spPr/>
      <dgm:t>
        <a:bodyPr/>
        <a:lstStyle/>
        <a:p>
          <a:endParaRPr lang="ru-RU"/>
        </a:p>
      </dgm:t>
    </dgm:pt>
    <dgm:pt modelId="{D8BC8A1D-CD34-4304-B062-67044D857C69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Пропагандист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пед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. идей, знаний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06F88323-1992-4611-ACD5-9BA015107AE9}" type="parTrans" cxnId="{40E2A639-A15A-49D9-934F-86FA770D6F62}">
      <dgm:prSet/>
      <dgm:spPr/>
      <dgm:t>
        <a:bodyPr/>
        <a:lstStyle/>
        <a:p>
          <a:endParaRPr lang="ru-RU"/>
        </a:p>
      </dgm:t>
    </dgm:pt>
    <dgm:pt modelId="{ADA7B342-2E94-49DD-B4F7-AB642DA9E3A2}" type="sibTrans" cxnId="{40E2A639-A15A-49D9-934F-86FA770D6F62}">
      <dgm:prSet/>
      <dgm:spPr/>
      <dgm:t>
        <a:bodyPr/>
        <a:lstStyle/>
        <a:p>
          <a:endParaRPr lang="ru-RU"/>
        </a:p>
      </dgm:t>
    </dgm:pt>
    <dgm:pt modelId="{6FA72F6A-9220-4BB8-97D4-116870F21A82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Организатор работы с родителями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DE203C3-24FA-45DE-93BD-B874BC5D512A}" type="parTrans" cxnId="{3D6A2481-F7B4-48EE-A9C8-34B51ACB548C}">
      <dgm:prSet/>
      <dgm:spPr/>
      <dgm:t>
        <a:bodyPr/>
        <a:lstStyle/>
        <a:p>
          <a:endParaRPr lang="ru-RU"/>
        </a:p>
      </dgm:t>
    </dgm:pt>
    <dgm:pt modelId="{F2ABEE0F-F43F-473C-9850-E8CFA0E956D3}" type="sibTrans" cxnId="{3D6A2481-F7B4-48EE-A9C8-34B51ACB548C}">
      <dgm:prSet/>
      <dgm:spPr/>
      <dgm:t>
        <a:bodyPr/>
        <a:lstStyle/>
        <a:p>
          <a:endParaRPr lang="ru-RU"/>
        </a:p>
      </dgm:t>
    </dgm:pt>
    <dgm:pt modelId="{FD688539-5C72-49DA-84A3-6132B3697107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Классный руководитель, умелый организатор ученического коллектива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DEC8F43-3786-452B-9ED4-4AA72245FBD8}" type="parTrans" cxnId="{E1A95C0D-FEDC-4412-A77E-59777E32ECB3}">
      <dgm:prSet/>
      <dgm:spPr/>
      <dgm:t>
        <a:bodyPr/>
        <a:lstStyle/>
        <a:p>
          <a:endParaRPr lang="ru-RU"/>
        </a:p>
      </dgm:t>
    </dgm:pt>
    <dgm:pt modelId="{E08CE4D8-F012-4D43-AB58-84BC90B053F5}" type="sibTrans" cxnId="{E1A95C0D-FEDC-4412-A77E-59777E32ECB3}">
      <dgm:prSet/>
      <dgm:spPr/>
      <dgm:t>
        <a:bodyPr/>
        <a:lstStyle/>
        <a:p>
          <a:endParaRPr lang="ru-RU"/>
        </a:p>
      </dgm:t>
    </dgm:pt>
    <dgm:pt modelId="{70AA47CF-9FB6-4526-AADA-FAAC2EBC3169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Автор, творец урока, процесса обучения, воспитания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A72011B-B6C5-44FF-B2EB-307E646EB4EA}" type="parTrans" cxnId="{320455BF-28B6-4941-8A13-21E3C0D2F89F}">
      <dgm:prSet/>
      <dgm:spPr/>
      <dgm:t>
        <a:bodyPr/>
        <a:lstStyle/>
        <a:p>
          <a:endParaRPr lang="ru-RU"/>
        </a:p>
      </dgm:t>
    </dgm:pt>
    <dgm:pt modelId="{F0A0471A-0FB9-4799-8F1C-C5B810F89927}" type="sibTrans" cxnId="{320455BF-28B6-4941-8A13-21E3C0D2F89F}">
      <dgm:prSet/>
      <dgm:spPr/>
      <dgm:t>
        <a:bodyPr/>
        <a:lstStyle/>
        <a:p>
          <a:endParaRPr lang="ru-RU"/>
        </a:p>
      </dgm:t>
    </dgm:pt>
    <dgm:pt modelId="{9698DD21-CCAD-475F-A788-6F989DE133C2}" type="pres">
      <dgm:prSet presAssocID="{4B3A6C7F-9A34-4AD5-8AFD-DFF02AEDBFD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D6F503-ECE8-4A06-8CFE-64A0C9124C9A}" type="pres">
      <dgm:prSet presAssocID="{EB933DF7-9EA5-4CFF-A320-06E77A1ECF58}" presName="centerShape" presStyleLbl="node0" presStyleIdx="0" presStyleCnt="1"/>
      <dgm:spPr/>
      <dgm:t>
        <a:bodyPr/>
        <a:lstStyle/>
        <a:p>
          <a:endParaRPr lang="ru-RU"/>
        </a:p>
      </dgm:t>
    </dgm:pt>
    <dgm:pt modelId="{4ABDAD20-20C4-48F7-A418-5DBAE5679E0A}" type="pres">
      <dgm:prSet presAssocID="{1E6C7DB7-E924-4A63-97FB-7B72946EAB4E}" presName="Name9" presStyleLbl="parChTrans1D2" presStyleIdx="0" presStyleCnt="7"/>
      <dgm:spPr/>
      <dgm:t>
        <a:bodyPr/>
        <a:lstStyle/>
        <a:p>
          <a:endParaRPr lang="ru-RU"/>
        </a:p>
      </dgm:t>
    </dgm:pt>
    <dgm:pt modelId="{504A25E8-EF3E-4D5B-A1FB-99F36CDCE4E5}" type="pres">
      <dgm:prSet presAssocID="{1E6C7DB7-E924-4A63-97FB-7B72946EAB4E}" presName="connTx" presStyleLbl="parChTrans1D2" presStyleIdx="0" presStyleCnt="7"/>
      <dgm:spPr/>
      <dgm:t>
        <a:bodyPr/>
        <a:lstStyle/>
        <a:p>
          <a:endParaRPr lang="ru-RU"/>
        </a:p>
      </dgm:t>
    </dgm:pt>
    <dgm:pt modelId="{CBCAAE90-953E-46D4-8320-1C842B681E06}" type="pres">
      <dgm:prSet presAssocID="{99152D1B-A2D7-46D3-9B1D-64FFD2CE42FF}" presName="node" presStyleLbl="node1" presStyleIdx="0" presStyleCnt="7" custScaleX="127810" custScaleY="127810" custRadScaleRad="99903" custRadScaleInc="-87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902F96-D5B6-4D11-83B0-0C536F1F9FD7}" type="pres">
      <dgm:prSet presAssocID="{C2BCCBE9-D3B3-4C90-BE9E-2B4DD9B20E39}" presName="Name9" presStyleLbl="parChTrans1D2" presStyleIdx="1" presStyleCnt="7"/>
      <dgm:spPr/>
      <dgm:t>
        <a:bodyPr/>
        <a:lstStyle/>
        <a:p>
          <a:endParaRPr lang="ru-RU"/>
        </a:p>
      </dgm:t>
    </dgm:pt>
    <dgm:pt modelId="{B77EF4F4-3945-450C-8FE2-4596D6EB9E06}" type="pres">
      <dgm:prSet presAssocID="{C2BCCBE9-D3B3-4C90-BE9E-2B4DD9B20E39}" presName="connTx" presStyleLbl="parChTrans1D2" presStyleIdx="1" presStyleCnt="7"/>
      <dgm:spPr/>
      <dgm:t>
        <a:bodyPr/>
        <a:lstStyle/>
        <a:p>
          <a:endParaRPr lang="ru-RU"/>
        </a:p>
      </dgm:t>
    </dgm:pt>
    <dgm:pt modelId="{2787E97F-9D18-4EB7-93F6-4705A5252078}" type="pres">
      <dgm:prSet presAssocID="{BA9D418C-E155-4B0C-8762-2FFD41DF1DB1}" presName="node" presStyleLbl="node1" presStyleIdx="1" presStyleCnt="7" custScaleX="127810" custScaleY="127810" custRadScaleRad="96839" custRadScaleInc="-53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F8BFE2-DB2D-4C5A-B53A-8A0BA2F8D42D}" type="pres">
      <dgm:prSet presAssocID="{E847C535-ABB8-44DE-8DD2-669C53714261}" presName="Name9" presStyleLbl="parChTrans1D2" presStyleIdx="2" presStyleCnt="7"/>
      <dgm:spPr/>
      <dgm:t>
        <a:bodyPr/>
        <a:lstStyle/>
        <a:p>
          <a:endParaRPr lang="ru-RU"/>
        </a:p>
      </dgm:t>
    </dgm:pt>
    <dgm:pt modelId="{54672478-FFF8-4B6E-B78D-AB1C7BC64B06}" type="pres">
      <dgm:prSet presAssocID="{E847C535-ABB8-44DE-8DD2-669C53714261}" presName="connTx" presStyleLbl="parChTrans1D2" presStyleIdx="2" presStyleCnt="7"/>
      <dgm:spPr/>
      <dgm:t>
        <a:bodyPr/>
        <a:lstStyle/>
        <a:p>
          <a:endParaRPr lang="ru-RU"/>
        </a:p>
      </dgm:t>
    </dgm:pt>
    <dgm:pt modelId="{A10204D9-4F30-4AEC-BD98-540BF43B0B6D}" type="pres">
      <dgm:prSet presAssocID="{52193113-FC2A-459C-B5D8-12584954AA07}" presName="node" presStyleLbl="node1" presStyleIdx="2" presStyleCnt="7" custScaleX="127810" custScaleY="127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5104C2-6617-4FD3-A7C3-D41CE28A356C}" type="pres">
      <dgm:prSet presAssocID="{06F88323-1992-4611-ACD5-9BA015107AE9}" presName="Name9" presStyleLbl="parChTrans1D2" presStyleIdx="3" presStyleCnt="7"/>
      <dgm:spPr/>
      <dgm:t>
        <a:bodyPr/>
        <a:lstStyle/>
        <a:p>
          <a:endParaRPr lang="ru-RU"/>
        </a:p>
      </dgm:t>
    </dgm:pt>
    <dgm:pt modelId="{1937A8F8-1F96-4A6A-A679-49105EE5F0F4}" type="pres">
      <dgm:prSet presAssocID="{06F88323-1992-4611-ACD5-9BA015107AE9}" presName="connTx" presStyleLbl="parChTrans1D2" presStyleIdx="3" presStyleCnt="7"/>
      <dgm:spPr/>
      <dgm:t>
        <a:bodyPr/>
        <a:lstStyle/>
        <a:p>
          <a:endParaRPr lang="ru-RU"/>
        </a:p>
      </dgm:t>
    </dgm:pt>
    <dgm:pt modelId="{C09F5B21-E313-4690-9AEB-ADE9563B6897}" type="pres">
      <dgm:prSet presAssocID="{D8BC8A1D-CD34-4304-B062-67044D857C69}" presName="node" presStyleLbl="node1" presStyleIdx="3" presStyleCnt="7" custScaleX="127810" custScaleY="127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283007-1EEE-4112-9A05-8C51F0B198BA}" type="pres">
      <dgm:prSet presAssocID="{5DE203C3-24FA-45DE-93BD-B874BC5D512A}" presName="Name9" presStyleLbl="parChTrans1D2" presStyleIdx="4" presStyleCnt="7"/>
      <dgm:spPr/>
      <dgm:t>
        <a:bodyPr/>
        <a:lstStyle/>
        <a:p>
          <a:endParaRPr lang="ru-RU"/>
        </a:p>
      </dgm:t>
    </dgm:pt>
    <dgm:pt modelId="{9E09505F-173F-4524-9F7D-ABC766A269D5}" type="pres">
      <dgm:prSet presAssocID="{5DE203C3-24FA-45DE-93BD-B874BC5D512A}" presName="connTx" presStyleLbl="parChTrans1D2" presStyleIdx="4" presStyleCnt="7"/>
      <dgm:spPr/>
      <dgm:t>
        <a:bodyPr/>
        <a:lstStyle/>
        <a:p>
          <a:endParaRPr lang="ru-RU"/>
        </a:p>
      </dgm:t>
    </dgm:pt>
    <dgm:pt modelId="{FA774279-BA4C-41BE-BA3F-72868816EA0B}" type="pres">
      <dgm:prSet presAssocID="{6FA72F6A-9220-4BB8-97D4-116870F21A82}" presName="node" presStyleLbl="node1" presStyleIdx="4" presStyleCnt="7" custScaleX="127810" custScaleY="127810" custRadScaleRad="99807" custRadScaleInc="-17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27CD8-2788-428F-97EC-BCBF406A6365}" type="pres">
      <dgm:prSet presAssocID="{4DEC8F43-3786-452B-9ED4-4AA72245FBD8}" presName="Name9" presStyleLbl="parChTrans1D2" presStyleIdx="5" presStyleCnt="7"/>
      <dgm:spPr/>
      <dgm:t>
        <a:bodyPr/>
        <a:lstStyle/>
        <a:p>
          <a:endParaRPr lang="ru-RU"/>
        </a:p>
      </dgm:t>
    </dgm:pt>
    <dgm:pt modelId="{C8A0E87C-278A-4D9B-B911-1815749388EF}" type="pres">
      <dgm:prSet presAssocID="{4DEC8F43-3786-452B-9ED4-4AA72245FBD8}" presName="connTx" presStyleLbl="parChTrans1D2" presStyleIdx="5" presStyleCnt="7"/>
      <dgm:spPr/>
      <dgm:t>
        <a:bodyPr/>
        <a:lstStyle/>
        <a:p>
          <a:endParaRPr lang="ru-RU"/>
        </a:p>
      </dgm:t>
    </dgm:pt>
    <dgm:pt modelId="{EDA7E2BE-3D55-481D-A93B-7467CC4687CC}" type="pres">
      <dgm:prSet presAssocID="{FD688539-5C72-49DA-84A3-6132B3697107}" presName="node" presStyleLbl="node1" presStyleIdx="5" presStyleCnt="7" custScaleX="127810" custScaleY="127810" custRadScaleRad="104485" custRadScaleInc="-3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CE83E0-5F7E-413C-89AB-2D6B701C6035}" type="pres">
      <dgm:prSet presAssocID="{BA72011B-B6C5-44FF-B2EB-307E646EB4EA}" presName="Name9" presStyleLbl="parChTrans1D2" presStyleIdx="6" presStyleCnt="7"/>
      <dgm:spPr/>
      <dgm:t>
        <a:bodyPr/>
        <a:lstStyle/>
        <a:p>
          <a:endParaRPr lang="ru-RU"/>
        </a:p>
      </dgm:t>
    </dgm:pt>
    <dgm:pt modelId="{BE15020B-1F05-47F2-9909-25AA76D79830}" type="pres">
      <dgm:prSet presAssocID="{BA72011B-B6C5-44FF-B2EB-307E646EB4EA}" presName="connTx" presStyleLbl="parChTrans1D2" presStyleIdx="6" presStyleCnt="7"/>
      <dgm:spPr/>
      <dgm:t>
        <a:bodyPr/>
        <a:lstStyle/>
        <a:p>
          <a:endParaRPr lang="ru-RU"/>
        </a:p>
      </dgm:t>
    </dgm:pt>
    <dgm:pt modelId="{6023CC99-8888-4342-8233-3376850F9E4F}" type="pres">
      <dgm:prSet presAssocID="{70AA47CF-9FB6-4526-AADA-FAAC2EBC3169}" presName="node" presStyleLbl="node1" presStyleIdx="6" presStyleCnt="7" custScaleX="127810" custScaleY="127810" custRadScaleRad="103317" custRadScaleInc="-81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5F5A68-E176-4BEB-9758-3B1DB07EA7FB}" srcId="{EB933DF7-9EA5-4CFF-A320-06E77A1ECF58}" destId="{52193113-FC2A-459C-B5D8-12584954AA07}" srcOrd="2" destOrd="0" parTransId="{E847C535-ABB8-44DE-8DD2-669C53714261}" sibTransId="{AC40C97A-E38E-49D8-81E8-683FE1B249FD}"/>
    <dgm:cxn modelId="{B2F82595-38F5-40D3-931E-C3ADDFD7ABE6}" type="presOf" srcId="{EB933DF7-9EA5-4CFF-A320-06E77A1ECF58}" destId="{69D6F503-ECE8-4A06-8CFE-64A0C9124C9A}" srcOrd="0" destOrd="0" presId="urn:microsoft.com/office/officeart/2005/8/layout/radial1"/>
    <dgm:cxn modelId="{D9F0085B-6805-4B25-924F-1AE815C637D1}" type="presOf" srcId="{4DEC8F43-3786-452B-9ED4-4AA72245FBD8}" destId="{C8A0E87C-278A-4D9B-B911-1815749388EF}" srcOrd="1" destOrd="0" presId="urn:microsoft.com/office/officeart/2005/8/layout/radial1"/>
    <dgm:cxn modelId="{A60706F4-F9A0-499F-A12A-D98713E7CAD2}" type="presOf" srcId="{E847C535-ABB8-44DE-8DD2-669C53714261}" destId="{54672478-FFF8-4B6E-B78D-AB1C7BC64B06}" srcOrd="1" destOrd="0" presId="urn:microsoft.com/office/officeart/2005/8/layout/radial1"/>
    <dgm:cxn modelId="{25A4F24B-8795-4AA3-9415-F3C5086244BB}" srcId="{EB933DF7-9EA5-4CFF-A320-06E77A1ECF58}" destId="{BA9D418C-E155-4B0C-8762-2FFD41DF1DB1}" srcOrd="1" destOrd="0" parTransId="{C2BCCBE9-D3B3-4C90-BE9E-2B4DD9B20E39}" sibTransId="{5B0453CB-FD43-444D-B348-55ECF2DA43CD}"/>
    <dgm:cxn modelId="{C7A5E145-32DB-4004-B687-DA6CBD316BAB}" type="presOf" srcId="{06F88323-1992-4611-ACD5-9BA015107AE9}" destId="{8D5104C2-6617-4FD3-A7C3-D41CE28A356C}" srcOrd="0" destOrd="0" presId="urn:microsoft.com/office/officeart/2005/8/layout/radial1"/>
    <dgm:cxn modelId="{3D6A2481-F7B4-48EE-A9C8-34B51ACB548C}" srcId="{EB933DF7-9EA5-4CFF-A320-06E77A1ECF58}" destId="{6FA72F6A-9220-4BB8-97D4-116870F21A82}" srcOrd="4" destOrd="0" parTransId="{5DE203C3-24FA-45DE-93BD-B874BC5D512A}" sibTransId="{F2ABEE0F-F43F-473C-9850-E8CFA0E956D3}"/>
    <dgm:cxn modelId="{CB22BBEA-4F83-4BCA-9351-ABE2BDB4A8C1}" srcId="{EB933DF7-9EA5-4CFF-A320-06E77A1ECF58}" destId="{99152D1B-A2D7-46D3-9B1D-64FFD2CE42FF}" srcOrd="0" destOrd="0" parTransId="{1E6C7DB7-E924-4A63-97FB-7B72946EAB4E}" sibTransId="{C719DF2C-2959-4680-AEAA-4203ECCD0EBD}"/>
    <dgm:cxn modelId="{13187774-E6E7-45FD-A455-3DF9C9530F06}" type="presOf" srcId="{99152D1B-A2D7-46D3-9B1D-64FFD2CE42FF}" destId="{CBCAAE90-953E-46D4-8320-1C842B681E06}" srcOrd="0" destOrd="0" presId="urn:microsoft.com/office/officeart/2005/8/layout/radial1"/>
    <dgm:cxn modelId="{229382CB-8F52-41A9-9B23-147F27ABE605}" type="presOf" srcId="{BA9D418C-E155-4B0C-8762-2FFD41DF1DB1}" destId="{2787E97F-9D18-4EB7-93F6-4705A5252078}" srcOrd="0" destOrd="0" presId="urn:microsoft.com/office/officeart/2005/8/layout/radial1"/>
    <dgm:cxn modelId="{99142306-C313-486D-8CAD-20A914F9FFA9}" type="presOf" srcId="{06F88323-1992-4611-ACD5-9BA015107AE9}" destId="{1937A8F8-1F96-4A6A-A679-49105EE5F0F4}" srcOrd="1" destOrd="0" presId="urn:microsoft.com/office/officeart/2005/8/layout/radial1"/>
    <dgm:cxn modelId="{7FE2787E-9B46-4968-997F-2CAAAFC00024}" srcId="{4B3A6C7F-9A34-4AD5-8AFD-DFF02AEDBFDF}" destId="{EB933DF7-9EA5-4CFF-A320-06E77A1ECF58}" srcOrd="0" destOrd="0" parTransId="{D3D04307-B0A6-48A8-9D63-F77CE9C298F8}" sibTransId="{C622ED9D-66D7-462B-929F-249C46B7B404}"/>
    <dgm:cxn modelId="{03CAC28A-264E-4E68-A4D9-4AA9A47F2B1B}" type="presOf" srcId="{1E6C7DB7-E924-4A63-97FB-7B72946EAB4E}" destId="{504A25E8-EF3E-4D5B-A1FB-99F36CDCE4E5}" srcOrd="1" destOrd="0" presId="urn:microsoft.com/office/officeart/2005/8/layout/radial1"/>
    <dgm:cxn modelId="{C126C6B9-6A4D-4E97-B33B-1850CBAA81EA}" type="presOf" srcId="{C2BCCBE9-D3B3-4C90-BE9E-2B4DD9B20E39}" destId="{B77EF4F4-3945-450C-8FE2-4596D6EB9E06}" srcOrd="1" destOrd="0" presId="urn:microsoft.com/office/officeart/2005/8/layout/radial1"/>
    <dgm:cxn modelId="{40E2A639-A15A-49D9-934F-86FA770D6F62}" srcId="{EB933DF7-9EA5-4CFF-A320-06E77A1ECF58}" destId="{D8BC8A1D-CD34-4304-B062-67044D857C69}" srcOrd="3" destOrd="0" parTransId="{06F88323-1992-4611-ACD5-9BA015107AE9}" sibTransId="{ADA7B342-2E94-49DD-B4F7-AB642DA9E3A2}"/>
    <dgm:cxn modelId="{F84E3823-B655-4CB2-9491-6759E06FBD13}" type="presOf" srcId="{BA72011B-B6C5-44FF-B2EB-307E646EB4EA}" destId="{B6CE83E0-5F7E-413C-89AB-2D6B701C6035}" srcOrd="0" destOrd="0" presId="urn:microsoft.com/office/officeart/2005/8/layout/radial1"/>
    <dgm:cxn modelId="{5D2E5BA0-62D1-4874-A958-0B164E74ED6F}" type="presOf" srcId="{6FA72F6A-9220-4BB8-97D4-116870F21A82}" destId="{FA774279-BA4C-41BE-BA3F-72868816EA0B}" srcOrd="0" destOrd="0" presId="urn:microsoft.com/office/officeart/2005/8/layout/radial1"/>
    <dgm:cxn modelId="{A7F39822-47C7-450E-8CFE-0AB24ACFE235}" type="presOf" srcId="{52193113-FC2A-459C-B5D8-12584954AA07}" destId="{A10204D9-4F30-4AEC-BD98-540BF43B0B6D}" srcOrd="0" destOrd="0" presId="urn:microsoft.com/office/officeart/2005/8/layout/radial1"/>
    <dgm:cxn modelId="{E1A95C0D-FEDC-4412-A77E-59777E32ECB3}" srcId="{EB933DF7-9EA5-4CFF-A320-06E77A1ECF58}" destId="{FD688539-5C72-49DA-84A3-6132B3697107}" srcOrd="5" destOrd="0" parTransId="{4DEC8F43-3786-452B-9ED4-4AA72245FBD8}" sibTransId="{E08CE4D8-F012-4D43-AB58-84BC90B053F5}"/>
    <dgm:cxn modelId="{8CE24FD7-0964-41AB-81DD-2F6452263309}" type="presOf" srcId="{5DE203C3-24FA-45DE-93BD-B874BC5D512A}" destId="{1C283007-1EEE-4112-9A05-8C51F0B198BA}" srcOrd="0" destOrd="0" presId="urn:microsoft.com/office/officeart/2005/8/layout/radial1"/>
    <dgm:cxn modelId="{973B4F51-B82E-4B22-8BA7-71DB1394B8F8}" type="presOf" srcId="{BA72011B-B6C5-44FF-B2EB-307E646EB4EA}" destId="{BE15020B-1F05-47F2-9909-25AA76D79830}" srcOrd="1" destOrd="0" presId="urn:microsoft.com/office/officeart/2005/8/layout/radial1"/>
    <dgm:cxn modelId="{1006ED4B-D713-4538-951B-2C6B5502440C}" type="presOf" srcId="{E847C535-ABB8-44DE-8DD2-669C53714261}" destId="{74F8BFE2-DB2D-4C5A-B53A-8A0BA2F8D42D}" srcOrd="0" destOrd="0" presId="urn:microsoft.com/office/officeart/2005/8/layout/radial1"/>
    <dgm:cxn modelId="{21C34919-B157-4A19-A417-6C402AD6F656}" type="presOf" srcId="{70AA47CF-9FB6-4526-AADA-FAAC2EBC3169}" destId="{6023CC99-8888-4342-8233-3376850F9E4F}" srcOrd="0" destOrd="0" presId="urn:microsoft.com/office/officeart/2005/8/layout/radial1"/>
    <dgm:cxn modelId="{ED977B6A-4798-46B5-8536-5FE3BD6F6EA0}" type="presOf" srcId="{D8BC8A1D-CD34-4304-B062-67044D857C69}" destId="{C09F5B21-E313-4690-9AEB-ADE9563B6897}" srcOrd="0" destOrd="0" presId="urn:microsoft.com/office/officeart/2005/8/layout/radial1"/>
    <dgm:cxn modelId="{320455BF-28B6-4941-8A13-21E3C0D2F89F}" srcId="{EB933DF7-9EA5-4CFF-A320-06E77A1ECF58}" destId="{70AA47CF-9FB6-4526-AADA-FAAC2EBC3169}" srcOrd="6" destOrd="0" parTransId="{BA72011B-B6C5-44FF-B2EB-307E646EB4EA}" sibTransId="{F0A0471A-0FB9-4799-8F1C-C5B810F89927}"/>
    <dgm:cxn modelId="{628B2CCA-5604-40BB-98AA-0851E3975C02}" type="presOf" srcId="{C2BCCBE9-D3B3-4C90-BE9E-2B4DD9B20E39}" destId="{50902F96-D5B6-4D11-83B0-0C536F1F9FD7}" srcOrd="0" destOrd="0" presId="urn:microsoft.com/office/officeart/2005/8/layout/radial1"/>
    <dgm:cxn modelId="{7BEE47C1-4016-49EF-9226-70D3BAF4143C}" type="presOf" srcId="{FD688539-5C72-49DA-84A3-6132B3697107}" destId="{EDA7E2BE-3D55-481D-A93B-7467CC4687CC}" srcOrd="0" destOrd="0" presId="urn:microsoft.com/office/officeart/2005/8/layout/radial1"/>
    <dgm:cxn modelId="{2A188EF4-8EC9-4A87-BCD6-2EAF877B06E8}" type="presOf" srcId="{4B3A6C7F-9A34-4AD5-8AFD-DFF02AEDBFDF}" destId="{9698DD21-CCAD-475F-A788-6F989DE133C2}" srcOrd="0" destOrd="0" presId="urn:microsoft.com/office/officeart/2005/8/layout/radial1"/>
    <dgm:cxn modelId="{6EB6DA36-D4C6-40C9-80C8-1B4FEC0AC903}" type="presOf" srcId="{1E6C7DB7-E924-4A63-97FB-7B72946EAB4E}" destId="{4ABDAD20-20C4-48F7-A418-5DBAE5679E0A}" srcOrd="0" destOrd="0" presId="urn:microsoft.com/office/officeart/2005/8/layout/radial1"/>
    <dgm:cxn modelId="{E1A3935D-3AE2-4FF2-9118-26502605ED6F}" type="presOf" srcId="{5DE203C3-24FA-45DE-93BD-B874BC5D512A}" destId="{9E09505F-173F-4524-9F7D-ABC766A269D5}" srcOrd="1" destOrd="0" presId="urn:microsoft.com/office/officeart/2005/8/layout/radial1"/>
    <dgm:cxn modelId="{428EADCD-04C9-401B-9A32-2CDDFAAB5D88}" type="presOf" srcId="{4DEC8F43-3786-452B-9ED4-4AA72245FBD8}" destId="{7EA27CD8-2788-428F-97EC-BCBF406A6365}" srcOrd="0" destOrd="0" presId="urn:microsoft.com/office/officeart/2005/8/layout/radial1"/>
    <dgm:cxn modelId="{23569E9B-8A35-4E92-824B-E7C74030D156}" type="presParOf" srcId="{9698DD21-CCAD-475F-A788-6F989DE133C2}" destId="{69D6F503-ECE8-4A06-8CFE-64A0C9124C9A}" srcOrd="0" destOrd="0" presId="urn:microsoft.com/office/officeart/2005/8/layout/radial1"/>
    <dgm:cxn modelId="{A3092033-C994-4A17-A4A5-A83E016F4D92}" type="presParOf" srcId="{9698DD21-CCAD-475F-A788-6F989DE133C2}" destId="{4ABDAD20-20C4-48F7-A418-5DBAE5679E0A}" srcOrd="1" destOrd="0" presId="urn:microsoft.com/office/officeart/2005/8/layout/radial1"/>
    <dgm:cxn modelId="{1B157422-7925-453E-BC85-5967E65B3981}" type="presParOf" srcId="{4ABDAD20-20C4-48F7-A418-5DBAE5679E0A}" destId="{504A25E8-EF3E-4D5B-A1FB-99F36CDCE4E5}" srcOrd="0" destOrd="0" presId="urn:microsoft.com/office/officeart/2005/8/layout/radial1"/>
    <dgm:cxn modelId="{193D603F-503B-4EFF-9B35-C85C23A4DF27}" type="presParOf" srcId="{9698DD21-CCAD-475F-A788-6F989DE133C2}" destId="{CBCAAE90-953E-46D4-8320-1C842B681E06}" srcOrd="2" destOrd="0" presId="urn:microsoft.com/office/officeart/2005/8/layout/radial1"/>
    <dgm:cxn modelId="{B6B9CE47-FAD5-4763-A8B7-15901A0D61FA}" type="presParOf" srcId="{9698DD21-CCAD-475F-A788-6F989DE133C2}" destId="{50902F96-D5B6-4D11-83B0-0C536F1F9FD7}" srcOrd="3" destOrd="0" presId="urn:microsoft.com/office/officeart/2005/8/layout/radial1"/>
    <dgm:cxn modelId="{3F351226-EE23-4BF9-A263-FCACC85070A0}" type="presParOf" srcId="{50902F96-D5B6-4D11-83B0-0C536F1F9FD7}" destId="{B77EF4F4-3945-450C-8FE2-4596D6EB9E06}" srcOrd="0" destOrd="0" presId="urn:microsoft.com/office/officeart/2005/8/layout/radial1"/>
    <dgm:cxn modelId="{3A241EDA-6523-48E0-B22D-28FE101A10F6}" type="presParOf" srcId="{9698DD21-CCAD-475F-A788-6F989DE133C2}" destId="{2787E97F-9D18-4EB7-93F6-4705A5252078}" srcOrd="4" destOrd="0" presId="urn:microsoft.com/office/officeart/2005/8/layout/radial1"/>
    <dgm:cxn modelId="{2BBCDB9C-D4E9-456C-AE69-A6F409851541}" type="presParOf" srcId="{9698DD21-CCAD-475F-A788-6F989DE133C2}" destId="{74F8BFE2-DB2D-4C5A-B53A-8A0BA2F8D42D}" srcOrd="5" destOrd="0" presId="urn:microsoft.com/office/officeart/2005/8/layout/radial1"/>
    <dgm:cxn modelId="{6402D58D-1B5F-4ABE-B3C6-4084DF9615AC}" type="presParOf" srcId="{74F8BFE2-DB2D-4C5A-B53A-8A0BA2F8D42D}" destId="{54672478-FFF8-4B6E-B78D-AB1C7BC64B06}" srcOrd="0" destOrd="0" presId="urn:microsoft.com/office/officeart/2005/8/layout/radial1"/>
    <dgm:cxn modelId="{9539A8C5-1A08-4D1C-A2DD-4ACA62544B00}" type="presParOf" srcId="{9698DD21-CCAD-475F-A788-6F989DE133C2}" destId="{A10204D9-4F30-4AEC-BD98-540BF43B0B6D}" srcOrd="6" destOrd="0" presId="urn:microsoft.com/office/officeart/2005/8/layout/radial1"/>
    <dgm:cxn modelId="{D210C57F-9A39-4B51-93D7-31B4A6B58341}" type="presParOf" srcId="{9698DD21-CCAD-475F-A788-6F989DE133C2}" destId="{8D5104C2-6617-4FD3-A7C3-D41CE28A356C}" srcOrd="7" destOrd="0" presId="urn:microsoft.com/office/officeart/2005/8/layout/radial1"/>
    <dgm:cxn modelId="{D5202867-F3E1-4A31-9857-4B4BFBFF755E}" type="presParOf" srcId="{8D5104C2-6617-4FD3-A7C3-D41CE28A356C}" destId="{1937A8F8-1F96-4A6A-A679-49105EE5F0F4}" srcOrd="0" destOrd="0" presId="urn:microsoft.com/office/officeart/2005/8/layout/radial1"/>
    <dgm:cxn modelId="{BAE5AE51-8C26-4861-8B88-9D839FC831E4}" type="presParOf" srcId="{9698DD21-CCAD-475F-A788-6F989DE133C2}" destId="{C09F5B21-E313-4690-9AEB-ADE9563B6897}" srcOrd="8" destOrd="0" presId="urn:microsoft.com/office/officeart/2005/8/layout/radial1"/>
    <dgm:cxn modelId="{3510C7B2-95C6-49D8-904E-8A745B1E05BE}" type="presParOf" srcId="{9698DD21-CCAD-475F-A788-6F989DE133C2}" destId="{1C283007-1EEE-4112-9A05-8C51F0B198BA}" srcOrd="9" destOrd="0" presId="urn:microsoft.com/office/officeart/2005/8/layout/radial1"/>
    <dgm:cxn modelId="{8DBC56FF-5500-4D70-883A-335A9E2AABB3}" type="presParOf" srcId="{1C283007-1EEE-4112-9A05-8C51F0B198BA}" destId="{9E09505F-173F-4524-9F7D-ABC766A269D5}" srcOrd="0" destOrd="0" presId="urn:microsoft.com/office/officeart/2005/8/layout/radial1"/>
    <dgm:cxn modelId="{803359E7-362B-49E0-9F0D-73DFA9CF239E}" type="presParOf" srcId="{9698DD21-CCAD-475F-A788-6F989DE133C2}" destId="{FA774279-BA4C-41BE-BA3F-72868816EA0B}" srcOrd="10" destOrd="0" presId="urn:microsoft.com/office/officeart/2005/8/layout/radial1"/>
    <dgm:cxn modelId="{85289B99-48A1-4E9C-AA5B-7306B008D3EE}" type="presParOf" srcId="{9698DD21-CCAD-475F-A788-6F989DE133C2}" destId="{7EA27CD8-2788-428F-97EC-BCBF406A6365}" srcOrd="11" destOrd="0" presId="urn:microsoft.com/office/officeart/2005/8/layout/radial1"/>
    <dgm:cxn modelId="{E2454E37-84B6-4181-82F8-D9B428885B1C}" type="presParOf" srcId="{7EA27CD8-2788-428F-97EC-BCBF406A6365}" destId="{C8A0E87C-278A-4D9B-B911-1815749388EF}" srcOrd="0" destOrd="0" presId="urn:microsoft.com/office/officeart/2005/8/layout/radial1"/>
    <dgm:cxn modelId="{26F5BB17-1EE5-4448-835D-C6E3845321AC}" type="presParOf" srcId="{9698DD21-CCAD-475F-A788-6F989DE133C2}" destId="{EDA7E2BE-3D55-481D-A93B-7467CC4687CC}" srcOrd="12" destOrd="0" presId="urn:microsoft.com/office/officeart/2005/8/layout/radial1"/>
    <dgm:cxn modelId="{1EE4942A-7C2B-4726-AFC6-DAC9E4F61131}" type="presParOf" srcId="{9698DD21-CCAD-475F-A788-6F989DE133C2}" destId="{B6CE83E0-5F7E-413C-89AB-2D6B701C6035}" srcOrd="13" destOrd="0" presId="urn:microsoft.com/office/officeart/2005/8/layout/radial1"/>
    <dgm:cxn modelId="{5E2ED291-D473-4255-90BC-E7A3AB024A7C}" type="presParOf" srcId="{B6CE83E0-5F7E-413C-89AB-2D6B701C6035}" destId="{BE15020B-1F05-47F2-9909-25AA76D79830}" srcOrd="0" destOrd="0" presId="urn:microsoft.com/office/officeart/2005/8/layout/radial1"/>
    <dgm:cxn modelId="{43336720-3AB4-42E1-94FB-8748A3A7BA42}" type="presParOf" srcId="{9698DD21-CCAD-475F-A788-6F989DE133C2}" destId="{6023CC99-8888-4342-8233-3376850F9E4F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514755-1D4C-46B1-A493-D921AD71DF49}" type="doc">
      <dgm:prSet loTypeId="urn:microsoft.com/office/officeart/2005/8/layout/vList4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4D44D7B-3C2C-48FC-9D41-90D2208B7E90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Тема «Слово Пришвина живёт в нас»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619A71F-C4E4-49C4-8AFE-DA238AAFDE91}" type="parTrans" cxnId="{6D043CB4-08D1-47D9-8990-764E5346BDC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7F45575-399E-4D58-AD3C-80B434783136}" type="sibTrans" cxnId="{6D043CB4-08D1-47D9-8990-764E5346BDC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652BCF9-DAA0-4E43-BC45-9B20507AE097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Класс: 6А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BA27993-717C-49B0-9C07-8D04F3B620AC}" type="parTrans" cxnId="{9A78CEF1-ECDF-4E81-BDFA-8DDFC83D04C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40C2B75E-D111-4B02-AA82-31F7D717F908}" type="sibTrans" cxnId="{9A78CEF1-ECDF-4E81-BDFA-8DDFC83D04C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07ADE4B-32E5-47F6-8675-8AD539C556C9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Уровень: Республиканский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EA86241-B3CC-4F66-9DF7-8D69175EEF11}" type="parTrans" cxnId="{371C3796-7306-4092-A113-BB944DD3C061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C09A4C6-24E2-4614-A666-A94FF09CFF83}" type="sibTrans" cxnId="{371C3796-7306-4092-A113-BB944DD3C061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10E4DCF9-ED88-496D-8658-79E90C1FF32A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Тема «Понятие об образе – символе» (по произведению В.М. Гаршина «Красный цветок»)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9177077-317C-4F2A-B4C2-B013A24B52B6}" type="parTrans" cxnId="{EF47D34E-08FB-46C5-8BF3-0A75E618826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4C79E64E-6D51-433E-8BE5-B845102EFC82}" type="sibTrans" cxnId="{EF47D34E-08FB-46C5-8BF3-0A75E618826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62B39154-1905-40C8-979B-3823AB0C0A33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Класс: 8А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52913AF-C1BF-4D0E-9628-926C59940D64}" type="parTrans" cxnId="{EF7718F7-73C6-4D02-93B8-DA450C06B5C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552450D-6971-438C-8F71-0EBE9BA3FAB3}" type="sibTrans" cxnId="{EF7718F7-73C6-4D02-93B8-DA450C06B5C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1FF04B2-6469-49E5-B563-4214AD15B838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Уровень: Республиканский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3782D3C-4C06-493F-8CBD-98DF207E23DB}" type="parTrans" cxnId="{F09B5DFB-7008-49A7-8F88-C09D8A27BEB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48BF3017-6922-4909-8F2A-F051E9444BF0}" type="sibTrans" cxnId="{F09B5DFB-7008-49A7-8F88-C09D8A27BEB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36F5A13-6D13-4F11-B720-C7A3E4FE6B99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Тема: «Сопоставительный анализ лирики  Ф.И. Тютчева и А.А. Фета»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9E7F994-9779-4ED6-A5AB-7093D109A6DE}" type="parTrans" cxnId="{81655D70-24AC-4E9B-9B60-6752FCE9D72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44A1D959-99E0-43C7-BF6C-E2D791EAF27F}" type="sibTrans" cxnId="{81655D70-24AC-4E9B-9B60-6752FCE9D72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2D36157-9DB6-4F9C-A538-7505D3105F4D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Класс:  9А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AA40A2D-9630-4879-A5BE-6F63EAE236F4}" type="parTrans" cxnId="{8213FD44-F1CF-4DE5-AE86-2FD13AF4867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68B7872-B4AA-4D3C-A9C2-2FC6A90A3890}" type="sibTrans" cxnId="{8213FD44-F1CF-4DE5-AE86-2FD13AF4867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10B393B-41E4-4B11-A240-3BEACB138499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Уровень: Республиканский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F6751C3-8D93-4E8C-BB17-76B62D43681B}" type="parTrans" cxnId="{3CABB2A5-69D9-4BF8-926A-C94F164EFF3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A9F83A1-174E-4BF8-8E99-EB76D6D27025}" type="sibTrans" cxnId="{3CABB2A5-69D9-4BF8-926A-C94F164EFF3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42696D9-737B-4CD5-B18B-AAE422667207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2013 г.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39BDEC5-CFBA-4F81-93B3-57FCB514B156}" type="parTrans" cxnId="{CDB910B4-D33A-45FA-871A-894D969F02BC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6AF30F2-9E98-4C3D-BDB0-D029E8ED652F}" type="sibTrans" cxnId="{CDB910B4-D33A-45FA-871A-894D969F02BC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0F6A764-1768-42E2-811B-EFE7D839D7B8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2012 г.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A7BFBE8-EEE9-4D47-90C5-6C86C2194885}" type="parTrans" cxnId="{F0297814-59DB-473B-A818-81DCC799AE4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5EBAA64-3101-47F1-963A-C5AEBA07BC00}" type="sibTrans" cxnId="{F0297814-59DB-473B-A818-81DCC799AE4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6412F4D-2FC4-45BD-B881-F405B4B7B5C4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2014 г.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C73F38A-9779-497B-B9BF-BB5210E7D811}" type="parTrans" cxnId="{199D93AA-ADE0-41CE-A8C6-6607CC8215E7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D45E9AD-4FA7-4BFF-A003-2C1611E1FD9A}" type="sibTrans" cxnId="{199D93AA-ADE0-41CE-A8C6-6607CC8215E7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1BB9CFF-98E9-4AA4-80CE-45732AB33F0B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Тема: «Образ Василия Теркина по поэме А.Т. Твардовского «Василий Теркин» с компьютерной презентацией»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25E1194-DC97-4134-AF67-3F9B7F5F6EB0}" type="parTrans" cxnId="{A5779943-37E0-4F15-9D88-FCF87FA9ED28}">
      <dgm:prSet/>
      <dgm:spPr/>
      <dgm:t>
        <a:bodyPr/>
        <a:lstStyle/>
        <a:p>
          <a:endParaRPr lang="ru-RU"/>
        </a:p>
      </dgm:t>
    </dgm:pt>
    <dgm:pt modelId="{7B6DE64C-765A-4703-AA38-99CFDC454D3C}" type="sibTrans" cxnId="{A5779943-37E0-4F15-9D88-FCF87FA9ED28}">
      <dgm:prSet/>
      <dgm:spPr/>
      <dgm:t>
        <a:bodyPr/>
        <a:lstStyle/>
        <a:p>
          <a:endParaRPr lang="ru-RU"/>
        </a:p>
      </dgm:t>
    </dgm:pt>
    <dgm:pt modelId="{0B952000-6348-435B-BE68-B3B1761EF04F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Класс:  9Б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CC3555D-BE49-4122-B12A-B00897888704}" type="parTrans" cxnId="{5BD2452A-B3DD-4A80-BFC4-3CB4CD3B2355}">
      <dgm:prSet/>
      <dgm:spPr/>
      <dgm:t>
        <a:bodyPr/>
        <a:lstStyle/>
        <a:p>
          <a:endParaRPr lang="ru-RU"/>
        </a:p>
      </dgm:t>
    </dgm:pt>
    <dgm:pt modelId="{22E989D6-2657-427E-BB68-453CA831434A}" type="sibTrans" cxnId="{5BD2452A-B3DD-4A80-BFC4-3CB4CD3B2355}">
      <dgm:prSet/>
      <dgm:spPr/>
      <dgm:t>
        <a:bodyPr/>
        <a:lstStyle/>
        <a:p>
          <a:endParaRPr lang="ru-RU"/>
        </a:p>
      </dgm:t>
    </dgm:pt>
    <dgm:pt modelId="{53C1CF44-7BAC-40BA-B5CC-370F660B655E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Уровень: Городской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6FD9A03-6FB1-47C4-B11B-23E441762F8A}" type="parTrans" cxnId="{DD314695-986C-4CCB-BE89-E093B8F4F7E3}">
      <dgm:prSet/>
      <dgm:spPr/>
      <dgm:t>
        <a:bodyPr/>
        <a:lstStyle/>
        <a:p>
          <a:endParaRPr lang="ru-RU"/>
        </a:p>
      </dgm:t>
    </dgm:pt>
    <dgm:pt modelId="{6E6417C1-3440-45FF-A943-F97B837C21B1}" type="sibTrans" cxnId="{DD314695-986C-4CCB-BE89-E093B8F4F7E3}">
      <dgm:prSet/>
      <dgm:spPr/>
      <dgm:t>
        <a:bodyPr/>
        <a:lstStyle/>
        <a:p>
          <a:endParaRPr lang="ru-RU"/>
        </a:p>
      </dgm:t>
    </dgm:pt>
    <dgm:pt modelId="{1D46CC9E-3EC1-4B36-8C5F-A4E5FA8F7EB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2014 г.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C195D34-91BC-4DC4-B5E6-8A8226BE81FB}" type="parTrans" cxnId="{9482A98E-939B-466A-9C77-4094D9DE6318}">
      <dgm:prSet/>
      <dgm:spPr/>
      <dgm:t>
        <a:bodyPr/>
        <a:lstStyle/>
        <a:p>
          <a:endParaRPr lang="ru-RU"/>
        </a:p>
      </dgm:t>
    </dgm:pt>
    <dgm:pt modelId="{7427BC2F-5250-45DF-A35C-92B807E4AE17}" type="sibTrans" cxnId="{9482A98E-939B-466A-9C77-4094D9DE6318}">
      <dgm:prSet/>
      <dgm:spPr/>
      <dgm:t>
        <a:bodyPr/>
        <a:lstStyle/>
        <a:p>
          <a:endParaRPr lang="ru-RU"/>
        </a:p>
      </dgm:t>
    </dgm:pt>
    <dgm:pt modelId="{67A4ACF8-CDD5-4C47-B057-1CAFE8E00B3A}" type="pres">
      <dgm:prSet presAssocID="{71514755-1D4C-46B1-A493-D921AD71DF4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66C0EB-F79C-43AB-9E4D-479831BF211D}" type="pres">
      <dgm:prSet presAssocID="{14D44D7B-3C2C-48FC-9D41-90D2208B7E90}" presName="comp" presStyleCnt="0"/>
      <dgm:spPr/>
    </dgm:pt>
    <dgm:pt modelId="{B387A7B5-1C45-4F0E-9A04-052E3E8EE12B}" type="pres">
      <dgm:prSet presAssocID="{14D44D7B-3C2C-48FC-9D41-90D2208B7E90}" presName="box" presStyleLbl="node1" presStyleIdx="0" presStyleCnt="4"/>
      <dgm:spPr/>
      <dgm:t>
        <a:bodyPr/>
        <a:lstStyle/>
        <a:p>
          <a:endParaRPr lang="ru-RU"/>
        </a:p>
      </dgm:t>
    </dgm:pt>
    <dgm:pt modelId="{4CB4F53A-4BCC-4B00-B02B-D67333B2BBAE}" type="pres">
      <dgm:prSet presAssocID="{14D44D7B-3C2C-48FC-9D41-90D2208B7E90}" presName="img" presStyleLbl="fgImgPlace1" presStyleIdx="0" presStyleCnt="4" custScaleX="8585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487ACA2-4E5B-49F3-B350-DDD5ED4ADE1C}" type="pres">
      <dgm:prSet presAssocID="{14D44D7B-3C2C-48FC-9D41-90D2208B7E90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6FB360-49E3-4E30-8475-196FFBA13F5E}" type="pres">
      <dgm:prSet presAssocID="{27F45575-399E-4D58-AD3C-80B434783136}" presName="spacer" presStyleCnt="0"/>
      <dgm:spPr/>
    </dgm:pt>
    <dgm:pt modelId="{E6345544-0617-4A51-95A3-A02DE6DECFCE}" type="pres">
      <dgm:prSet presAssocID="{10E4DCF9-ED88-496D-8658-79E90C1FF32A}" presName="comp" presStyleCnt="0"/>
      <dgm:spPr/>
    </dgm:pt>
    <dgm:pt modelId="{DC4FF902-E1BC-4428-AA3A-1C5585987B9A}" type="pres">
      <dgm:prSet presAssocID="{10E4DCF9-ED88-496D-8658-79E90C1FF32A}" presName="box" presStyleLbl="node1" presStyleIdx="1" presStyleCnt="4"/>
      <dgm:spPr/>
      <dgm:t>
        <a:bodyPr/>
        <a:lstStyle/>
        <a:p>
          <a:endParaRPr lang="ru-RU"/>
        </a:p>
      </dgm:t>
    </dgm:pt>
    <dgm:pt modelId="{BBFF33F3-912E-4482-B9F4-09997FE6C9BD}" type="pres">
      <dgm:prSet presAssocID="{10E4DCF9-ED88-496D-8658-79E90C1FF32A}" presName="img" presStyleLbl="fgImgPlace1" presStyleIdx="1" presStyleCnt="4" custScaleX="8585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9571DE6-6865-4398-9461-B9E3993AD1B3}" type="pres">
      <dgm:prSet presAssocID="{10E4DCF9-ED88-496D-8658-79E90C1FF32A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3E5DF5-E25A-4A59-A2CC-717A174A89E2}" type="pres">
      <dgm:prSet presAssocID="{4C79E64E-6D51-433E-8BE5-B845102EFC82}" presName="spacer" presStyleCnt="0"/>
      <dgm:spPr/>
    </dgm:pt>
    <dgm:pt modelId="{AAF306FF-4CAE-407E-9B8F-03CFC4A83061}" type="pres">
      <dgm:prSet presAssocID="{536F5A13-6D13-4F11-B720-C7A3E4FE6B99}" presName="comp" presStyleCnt="0"/>
      <dgm:spPr/>
    </dgm:pt>
    <dgm:pt modelId="{1357E638-44A6-4353-9F18-D6C8217F307F}" type="pres">
      <dgm:prSet presAssocID="{536F5A13-6D13-4F11-B720-C7A3E4FE6B99}" presName="box" presStyleLbl="node1" presStyleIdx="2" presStyleCnt="4"/>
      <dgm:spPr/>
      <dgm:t>
        <a:bodyPr/>
        <a:lstStyle/>
        <a:p>
          <a:endParaRPr lang="ru-RU"/>
        </a:p>
      </dgm:t>
    </dgm:pt>
    <dgm:pt modelId="{3A60BE64-5AC0-4FDA-9D43-A1030FA9B302}" type="pres">
      <dgm:prSet presAssocID="{536F5A13-6D13-4F11-B720-C7A3E4FE6B99}" presName="img" presStyleLbl="fgImgPlace1" presStyleIdx="2" presStyleCnt="4" custScaleX="8585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7079049-FF50-4BB9-91E6-202626946657}" type="pres">
      <dgm:prSet presAssocID="{536F5A13-6D13-4F11-B720-C7A3E4FE6B99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4A5B9C-5669-4913-A0AC-9BE63CDB1546}" type="pres">
      <dgm:prSet presAssocID="{44A1D959-99E0-43C7-BF6C-E2D791EAF27F}" presName="spacer" presStyleCnt="0"/>
      <dgm:spPr/>
    </dgm:pt>
    <dgm:pt modelId="{79F24BF4-12DB-4F72-AA27-C41F72977652}" type="pres">
      <dgm:prSet presAssocID="{01BB9CFF-98E9-4AA4-80CE-45732AB33F0B}" presName="comp" presStyleCnt="0"/>
      <dgm:spPr/>
    </dgm:pt>
    <dgm:pt modelId="{1BD48296-51A9-436A-90AC-159F89833132}" type="pres">
      <dgm:prSet presAssocID="{01BB9CFF-98E9-4AA4-80CE-45732AB33F0B}" presName="box" presStyleLbl="node1" presStyleIdx="3" presStyleCnt="4"/>
      <dgm:spPr/>
      <dgm:t>
        <a:bodyPr/>
        <a:lstStyle/>
        <a:p>
          <a:endParaRPr lang="ru-RU"/>
        </a:p>
      </dgm:t>
    </dgm:pt>
    <dgm:pt modelId="{D9E64D0A-8D73-4613-BC00-6CCD532C7118}" type="pres">
      <dgm:prSet presAssocID="{01BB9CFF-98E9-4AA4-80CE-45732AB33F0B}" presName="img" presStyleLbl="fgImgPlace1" presStyleIdx="3" presStyleCnt="4" custScaleX="85852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3DD11CB-916D-4AFA-90A9-99EA5A2ACA89}" type="pres">
      <dgm:prSet presAssocID="{01BB9CFF-98E9-4AA4-80CE-45732AB33F0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C35A41-0988-45C2-8B5F-3B5B029EAD6D}" type="presOf" srcId="{E2D36157-9DB6-4F9C-A538-7505D3105F4D}" destId="{1357E638-44A6-4353-9F18-D6C8217F307F}" srcOrd="0" destOrd="1" presId="urn:microsoft.com/office/officeart/2005/8/layout/vList4"/>
    <dgm:cxn modelId="{41FB7B4E-1E14-4229-B7BF-27CF292F6348}" type="presOf" srcId="{F1FF04B2-6469-49E5-B563-4214AD15B838}" destId="{DC4FF902-E1BC-4428-AA3A-1C5585987B9A}" srcOrd="0" destOrd="2" presId="urn:microsoft.com/office/officeart/2005/8/layout/vList4"/>
    <dgm:cxn modelId="{12ADC791-486F-4608-96FF-47785213C15F}" type="presOf" srcId="{50F6A764-1768-42E2-811B-EFE7D839D7B8}" destId="{DC4FF902-E1BC-4428-AA3A-1C5585987B9A}" srcOrd="0" destOrd="3" presId="urn:microsoft.com/office/officeart/2005/8/layout/vList4"/>
    <dgm:cxn modelId="{1864E564-F51C-4B6C-B716-9B4FE9EBBE02}" type="presOf" srcId="{542696D9-737B-4CD5-B18B-AAE422667207}" destId="{97079049-FF50-4BB9-91E6-202626946657}" srcOrd="1" destOrd="3" presId="urn:microsoft.com/office/officeart/2005/8/layout/vList4"/>
    <dgm:cxn modelId="{9B1FF7C7-0DF9-4675-9C30-453E12776E01}" type="presOf" srcId="{E2D36157-9DB6-4F9C-A538-7505D3105F4D}" destId="{97079049-FF50-4BB9-91E6-202626946657}" srcOrd="1" destOrd="1" presId="urn:microsoft.com/office/officeart/2005/8/layout/vList4"/>
    <dgm:cxn modelId="{CDB910B4-D33A-45FA-871A-894D969F02BC}" srcId="{536F5A13-6D13-4F11-B720-C7A3E4FE6B99}" destId="{542696D9-737B-4CD5-B18B-AAE422667207}" srcOrd="2" destOrd="0" parTransId="{F39BDEC5-CFBA-4F81-93B3-57FCB514B156}" sibTransId="{C6AF30F2-9E98-4C3D-BDB0-D029E8ED652F}"/>
    <dgm:cxn modelId="{AD2A2A90-8AAE-40D3-A160-CF7F8E4A606D}" type="presOf" srcId="{62B39154-1905-40C8-979B-3823AB0C0A33}" destId="{DC4FF902-E1BC-4428-AA3A-1C5585987B9A}" srcOrd="0" destOrd="1" presId="urn:microsoft.com/office/officeart/2005/8/layout/vList4"/>
    <dgm:cxn modelId="{DFCBEDA4-FE2D-4024-A713-14ACA07558A5}" type="presOf" srcId="{C652BCF9-DAA0-4E43-BC45-9B20507AE097}" destId="{B387A7B5-1C45-4F0E-9A04-052E3E8EE12B}" srcOrd="0" destOrd="1" presId="urn:microsoft.com/office/officeart/2005/8/layout/vList4"/>
    <dgm:cxn modelId="{A5779943-37E0-4F15-9D88-FCF87FA9ED28}" srcId="{71514755-1D4C-46B1-A493-D921AD71DF49}" destId="{01BB9CFF-98E9-4AA4-80CE-45732AB33F0B}" srcOrd="3" destOrd="0" parTransId="{425E1194-DC97-4134-AF67-3F9B7F5F6EB0}" sibTransId="{7B6DE64C-765A-4703-AA38-99CFDC454D3C}"/>
    <dgm:cxn modelId="{D0CBF979-9EDB-4E38-8E99-DDC46724AF28}" type="presOf" srcId="{01BB9CFF-98E9-4AA4-80CE-45732AB33F0B}" destId="{1BD48296-51A9-436A-90AC-159F89833132}" srcOrd="0" destOrd="0" presId="urn:microsoft.com/office/officeart/2005/8/layout/vList4"/>
    <dgm:cxn modelId="{9482A98E-939B-466A-9C77-4094D9DE6318}" srcId="{01BB9CFF-98E9-4AA4-80CE-45732AB33F0B}" destId="{1D46CC9E-3EC1-4B36-8C5F-A4E5FA8F7EBD}" srcOrd="2" destOrd="0" parTransId="{8C195D34-91BC-4DC4-B5E6-8A8226BE81FB}" sibTransId="{7427BC2F-5250-45DF-A35C-92B807E4AE17}"/>
    <dgm:cxn modelId="{F09B5DFB-7008-49A7-8F88-C09D8A27BEBA}" srcId="{10E4DCF9-ED88-496D-8658-79E90C1FF32A}" destId="{F1FF04B2-6469-49E5-B563-4214AD15B838}" srcOrd="1" destOrd="0" parTransId="{13782D3C-4C06-493F-8CBD-98DF207E23DB}" sibTransId="{48BF3017-6922-4909-8F2A-F051E9444BF0}"/>
    <dgm:cxn modelId="{D450FA0F-92C4-401F-B18C-EE4FA31AC4BF}" type="presOf" srcId="{536F5A13-6D13-4F11-B720-C7A3E4FE6B99}" destId="{97079049-FF50-4BB9-91E6-202626946657}" srcOrd="1" destOrd="0" presId="urn:microsoft.com/office/officeart/2005/8/layout/vList4"/>
    <dgm:cxn modelId="{371C3796-7306-4092-A113-BB944DD3C061}" srcId="{14D44D7B-3C2C-48FC-9D41-90D2208B7E90}" destId="{A07ADE4B-32E5-47F6-8675-8AD539C556C9}" srcOrd="1" destOrd="0" parTransId="{BEA86241-B3CC-4F66-9DF7-8D69175EEF11}" sibTransId="{CC09A4C6-24E2-4614-A666-A94FF09CFF83}"/>
    <dgm:cxn modelId="{EF7718F7-73C6-4D02-93B8-DA450C06B5CA}" srcId="{10E4DCF9-ED88-496D-8658-79E90C1FF32A}" destId="{62B39154-1905-40C8-979B-3823AB0C0A33}" srcOrd="0" destOrd="0" parTransId="{452913AF-C1BF-4D0E-9628-926C59940D64}" sibTransId="{F552450D-6971-438C-8F71-0EBE9BA3FAB3}"/>
    <dgm:cxn modelId="{7425A783-A140-4899-920C-1FA5B526914B}" type="presOf" srcId="{0B952000-6348-435B-BE68-B3B1761EF04F}" destId="{B3DD11CB-916D-4AFA-90A9-99EA5A2ACA89}" srcOrd="1" destOrd="1" presId="urn:microsoft.com/office/officeart/2005/8/layout/vList4"/>
    <dgm:cxn modelId="{CB8C2E28-8DC2-469D-B15F-AA0EBBF6C858}" type="presOf" srcId="{A07ADE4B-32E5-47F6-8675-8AD539C556C9}" destId="{B387A7B5-1C45-4F0E-9A04-052E3E8EE12B}" srcOrd="0" destOrd="2" presId="urn:microsoft.com/office/officeart/2005/8/layout/vList4"/>
    <dgm:cxn modelId="{9D1ECD3F-A732-43C6-8C99-5C76BE807F41}" type="presOf" srcId="{14D44D7B-3C2C-48FC-9D41-90D2208B7E90}" destId="{9487ACA2-4E5B-49F3-B350-DDD5ED4ADE1C}" srcOrd="1" destOrd="0" presId="urn:microsoft.com/office/officeart/2005/8/layout/vList4"/>
    <dgm:cxn modelId="{85E3A814-CD71-481D-A7B0-0EAFEF0D681E}" type="presOf" srcId="{1D46CC9E-3EC1-4B36-8C5F-A4E5FA8F7EBD}" destId="{B3DD11CB-916D-4AFA-90A9-99EA5A2ACA89}" srcOrd="1" destOrd="3" presId="urn:microsoft.com/office/officeart/2005/8/layout/vList4"/>
    <dgm:cxn modelId="{67B8A3D3-6B18-4642-93B2-8E66B6757A7D}" type="presOf" srcId="{C652BCF9-DAA0-4E43-BC45-9B20507AE097}" destId="{9487ACA2-4E5B-49F3-B350-DDD5ED4ADE1C}" srcOrd="1" destOrd="1" presId="urn:microsoft.com/office/officeart/2005/8/layout/vList4"/>
    <dgm:cxn modelId="{81655D70-24AC-4E9B-9B60-6752FCE9D72B}" srcId="{71514755-1D4C-46B1-A493-D921AD71DF49}" destId="{536F5A13-6D13-4F11-B720-C7A3E4FE6B99}" srcOrd="2" destOrd="0" parTransId="{79E7F994-9779-4ED6-A5AB-7093D109A6DE}" sibTransId="{44A1D959-99E0-43C7-BF6C-E2D791EAF27F}"/>
    <dgm:cxn modelId="{DD314695-986C-4CCB-BE89-E093B8F4F7E3}" srcId="{01BB9CFF-98E9-4AA4-80CE-45732AB33F0B}" destId="{53C1CF44-7BAC-40BA-B5CC-370F660B655E}" srcOrd="1" destOrd="0" parTransId="{46FD9A03-6FB1-47C4-B11B-23E441762F8A}" sibTransId="{6E6417C1-3440-45FF-A943-F97B837C21B1}"/>
    <dgm:cxn modelId="{8213FD44-F1CF-4DE5-AE86-2FD13AF4867D}" srcId="{536F5A13-6D13-4F11-B720-C7A3E4FE6B99}" destId="{E2D36157-9DB6-4F9C-A538-7505D3105F4D}" srcOrd="0" destOrd="0" parTransId="{2AA40A2D-9630-4879-A5BE-6F63EAE236F4}" sibTransId="{E68B7872-B4AA-4D3C-A9C2-2FC6A90A3890}"/>
    <dgm:cxn modelId="{1BE39CC3-AA08-42D7-9950-CB65E1857DDC}" type="presOf" srcId="{C10B393B-41E4-4B11-A240-3BEACB138499}" destId="{97079049-FF50-4BB9-91E6-202626946657}" srcOrd="1" destOrd="2" presId="urn:microsoft.com/office/officeart/2005/8/layout/vList4"/>
    <dgm:cxn modelId="{199D93AA-ADE0-41CE-A8C6-6607CC8215E7}" srcId="{14D44D7B-3C2C-48FC-9D41-90D2208B7E90}" destId="{96412F4D-2FC4-45BD-B881-F405B4B7B5C4}" srcOrd="2" destOrd="0" parTransId="{DC73F38A-9779-497B-B9BF-BB5210E7D811}" sibTransId="{2D45E9AD-4FA7-4BFF-A003-2C1611E1FD9A}"/>
    <dgm:cxn modelId="{7E204D09-5801-44D2-B3FB-AB66939D76E7}" type="presOf" srcId="{53C1CF44-7BAC-40BA-B5CC-370F660B655E}" destId="{B3DD11CB-916D-4AFA-90A9-99EA5A2ACA89}" srcOrd="1" destOrd="2" presId="urn:microsoft.com/office/officeart/2005/8/layout/vList4"/>
    <dgm:cxn modelId="{5B5C4711-881A-4B5B-9A6B-2F17A97AF8D7}" type="presOf" srcId="{542696D9-737B-4CD5-B18B-AAE422667207}" destId="{1357E638-44A6-4353-9F18-D6C8217F307F}" srcOrd="0" destOrd="3" presId="urn:microsoft.com/office/officeart/2005/8/layout/vList4"/>
    <dgm:cxn modelId="{9D4DE1BF-D2A4-481E-9F5B-527CA0DAA7D6}" type="presOf" srcId="{10E4DCF9-ED88-496D-8658-79E90C1FF32A}" destId="{E9571DE6-6865-4398-9461-B9E3993AD1B3}" srcOrd="1" destOrd="0" presId="urn:microsoft.com/office/officeart/2005/8/layout/vList4"/>
    <dgm:cxn modelId="{5BD2452A-B3DD-4A80-BFC4-3CB4CD3B2355}" srcId="{01BB9CFF-98E9-4AA4-80CE-45732AB33F0B}" destId="{0B952000-6348-435B-BE68-B3B1761EF04F}" srcOrd="0" destOrd="0" parTransId="{8CC3555D-BE49-4122-B12A-B00897888704}" sibTransId="{22E989D6-2657-427E-BB68-453CA831434A}"/>
    <dgm:cxn modelId="{1742EFD1-122D-4AD2-9895-F25983EB6FAC}" type="presOf" srcId="{0B952000-6348-435B-BE68-B3B1761EF04F}" destId="{1BD48296-51A9-436A-90AC-159F89833132}" srcOrd="0" destOrd="1" presId="urn:microsoft.com/office/officeart/2005/8/layout/vList4"/>
    <dgm:cxn modelId="{9A78CEF1-ECDF-4E81-BDFA-8DDFC83D04CE}" srcId="{14D44D7B-3C2C-48FC-9D41-90D2208B7E90}" destId="{C652BCF9-DAA0-4E43-BC45-9B20507AE097}" srcOrd="0" destOrd="0" parTransId="{BBA27993-717C-49B0-9C07-8D04F3B620AC}" sibTransId="{40C2B75E-D111-4B02-AA82-31F7D717F908}"/>
    <dgm:cxn modelId="{3CABB2A5-69D9-4BF8-926A-C94F164EFF3F}" srcId="{536F5A13-6D13-4F11-B720-C7A3E4FE6B99}" destId="{C10B393B-41E4-4B11-A240-3BEACB138499}" srcOrd="1" destOrd="0" parTransId="{DF6751C3-8D93-4E8C-BB17-76B62D43681B}" sibTransId="{2A9F83A1-174E-4BF8-8E99-EB76D6D27025}"/>
    <dgm:cxn modelId="{6D043CB4-08D1-47D9-8990-764E5346BDCE}" srcId="{71514755-1D4C-46B1-A493-D921AD71DF49}" destId="{14D44D7B-3C2C-48FC-9D41-90D2208B7E90}" srcOrd="0" destOrd="0" parTransId="{8619A71F-C4E4-49C4-8AFE-DA238AAFDE91}" sibTransId="{27F45575-399E-4D58-AD3C-80B434783136}"/>
    <dgm:cxn modelId="{D474EE4A-4B2B-4258-ADCD-752DD470FE41}" type="presOf" srcId="{C10B393B-41E4-4B11-A240-3BEACB138499}" destId="{1357E638-44A6-4353-9F18-D6C8217F307F}" srcOrd="0" destOrd="2" presId="urn:microsoft.com/office/officeart/2005/8/layout/vList4"/>
    <dgm:cxn modelId="{7B6D1EFF-F60B-4265-A1E8-6C7E28EC88D6}" type="presOf" srcId="{14D44D7B-3C2C-48FC-9D41-90D2208B7E90}" destId="{B387A7B5-1C45-4F0E-9A04-052E3E8EE12B}" srcOrd="0" destOrd="0" presId="urn:microsoft.com/office/officeart/2005/8/layout/vList4"/>
    <dgm:cxn modelId="{6FFAB6FF-C0BB-4945-980C-4EB5475CE412}" type="presOf" srcId="{96412F4D-2FC4-45BD-B881-F405B4B7B5C4}" destId="{9487ACA2-4E5B-49F3-B350-DDD5ED4ADE1C}" srcOrd="1" destOrd="3" presId="urn:microsoft.com/office/officeart/2005/8/layout/vList4"/>
    <dgm:cxn modelId="{92275902-D5B9-40B2-AF4F-9CE5886B9DAD}" type="presOf" srcId="{53C1CF44-7BAC-40BA-B5CC-370F660B655E}" destId="{1BD48296-51A9-436A-90AC-159F89833132}" srcOrd="0" destOrd="2" presId="urn:microsoft.com/office/officeart/2005/8/layout/vList4"/>
    <dgm:cxn modelId="{9484827A-7E6E-4E67-9327-FD95D0B859D4}" type="presOf" srcId="{71514755-1D4C-46B1-A493-D921AD71DF49}" destId="{67A4ACF8-CDD5-4C47-B057-1CAFE8E00B3A}" srcOrd="0" destOrd="0" presId="urn:microsoft.com/office/officeart/2005/8/layout/vList4"/>
    <dgm:cxn modelId="{AC449FB8-7C1D-4B6D-AD2D-F6034483B7B3}" type="presOf" srcId="{536F5A13-6D13-4F11-B720-C7A3E4FE6B99}" destId="{1357E638-44A6-4353-9F18-D6C8217F307F}" srcOrd="0" destOrd="0" presId="urn:microsoft.com/office/officeart/2005/8/layout/vList4"/>
    <dgm:cxn modelId="{EF47D34E-08FB-46C5-8BF3-0A75E6188262}" srcId="{71514755-1D4C-46B1-A493-D921AD71DF49}" destId="{10E4DCF9-ED88-496D-8658-79E90C1FF32A}" srcOrd="1" destOrd="0" parTransId="{19177077-317C-4F2A-B4C2-B013A24B52B6}" sibTransId="{4C79E64E-6D51-433E-8BE5-B845102EFC82}"/>
    <dgm:cxn modelId="{C0EC32BE-F99E-45A6-B66D-FA4E79A19D21}" type="presOf" srcId="{1D46CC9E-3EC1-4B36-8C5F-A4E5FA8F7EBD}" destId="{1BD48296-51A9-436A-90AC-159F89833132}" srcOrd="0" destOrd="3" presId="urn:microsoft.com/office/officeart/2005/8/layout/vList4"/>
    <dgm:cxn modelId="{4DC7F5B0-BCD0-488A-9A33-E225B1D12B6C}" type="presOf" srcId="{96412F4D-2FC4-45BD-B881-F405B4B7B5C4}" destId="{B387A7B5-1C45-4F0E-9A04-052E3E8EE12B}" srcOrd="0" destOrd="3" presId="urn:microsoft.com/office/officeart/2005/8/layout/vList4"/>
    <dgm:cxn modelId="{4BCB1CDD-CD75-47C9-B967-00FD101E4010}" type="presOf" srcId="{10E4DCF9-ED88-496D-8658-79E90C1FF32A}" destId="{DC4FF902-E1BC-4428-AA3A-1C5585987B9A}" srcOrd="0" destOrd="0" presId="urn:microsoft.com/office/officeart/2005/8/layout/vList4"/>
    <dgm:cxn modelId="{869CE221-F5F9-4318-881F-513361DE714E}" type="presOf" srcId="{01BB9CFF-98E9-4AA4-80CE-45732AB33F0B}" destId="{B3DD11CB-916D-4AFA-90A9-99EA5A2ACA89}" srcOrd="1" destOrd="0" presId="urn:microsoft.com/office/officeart/2005/8/layout/vList4"/>
    <dgm:cxn modelId="{3982DECB-168C-468D-AF79-AFE8ADC8D6B7}" type="presOf" srcId="{62B39154-1905-40C8-979B-3823AB0C0A33}" destId="{E9571DE6-6865-4398-9461-B9E3993AD1B3}" srcOrd="1" destOrd="1" presId="urn:microsoft.com/office/officeart/2005/8/layout/vList4"/>
    <dgm:cxn modelId="{44A12609-ADD3-4272-B02B-D84CF5169CEB}" type="presOf" srcId="{A07ADE4B-32E5-47F6-8675-8AD539C556C9}" destId="{9487ACA2-4E5B-49F3-B350-DDD5ED4ADE1C}" srcOrd="1" destOrd="2" presId="urn:microsoft.com/office/officeart/2005/8/layout/vList4"/>
    <dgm:cxn modelId="{F0297814-59DB-473B-A818-81DCC799AE4E}" srcId="{10E4DCF9-ED88-496D-8658-79E90C1FF32A}" destId="{50F6A764-1768-42E2-811B-EFE7D839D7B8}" srcOrd="2" destOrd="0" parTransId="{BA7BFBE8-EEE9-4D47-90C5-6C86C2194885}" sibTransId="{55EBAA64-3101-47F1-963A-C5AEBA07BC00}"/>
    <dgm:cxn modelId="{C8A8B1A8-F998-4BAD-9BE3-0445738575ED}" type="presOf" srcId="{50F6A764-1768-42E2-811B-EFE7D839D7B8}" destId="{E9571DE6-6865-4398-9461-B9E3993AD1B3}" srcOrd="1" destOrd="3" presId="urn:microsoft.com/office/officeart/2005/8/layout/vList4"/>
    <dgm:cxn modelId="{259C91DD-6B82-4980-AFD0-84E2A38340C3}" type="presOf" srcId="{F1FF04B2-6469-49E5-B563-4214AD15B838}" destId="{E9571DE6-6865-4398-9461-B9E3993AD1B3}" srcOrd="1" destOrd="2" presId="urn:microsoft.com/office/officeart/2005/8/layout/vList4"/>
    <dgm:cxn modelId="{C8330221-28C4-4159-8952-B502C1519AF0}" type="presParOf" srcId="{67A4ACF8-CDD5-4C47-B057-1CAFE8E00B3A}" destId="{3A66C0EB-F79C-43AB-9E4D-479831BF211D}" srcOrd="0" destOrd="0" presId="urn:microsoft.com/office/officeart/2005/8/layout/vList4"/>
    <dgm:cxn modelId="{92D5EB8D-5F0A-412E-B67E-F5DD632C23F8}" type="presParOf" srcId="{3A66C0EB-F79C-43AB-9E4D-479831BF211D}" destId="{B387A7B5-1C45-4F0E-9A04-052E3E8EE12B}" srcOrd="0" destOrd="0" presId="urn:microsoft.com/office/officeart/2005/8/layout/vList4"/>
    <dgm:cxn modelId="{84935C3D-8496-4BCD-8B53-893907F77A96}" type="presParOf" srcId="{3A66C0EB-F79C-43AB-9E4D-479831BF211D}" destId="{4CB4F53A-4BCC-4B00-B02B-D67333B2BBAE}" srcOrd="1" destOrd="0" presId="urn:microsoft.com/office/officeart/2005/8/layout/vList4"/>
    <dgm:cxn modelId="{223B8AE9-8A4A-4AEA-BF38-C9C185B185B0}" type="presParOf" srcId="{3A66C0EB-F79C-43AB-9E4D-479831BF211D}" destId="{9487ACA2-4E5B-49F3-B350-DDD5ED4ADE1C}" srcOrd="2" destOrd="0" presId="urn:microsoft.com/office/officeart/2005/8/layout/vList4"/>
    <dgm:cxn modelId="{D694C5AB-4F64-4C49-90EC-20BD96DFC1E5}" type="presParOf" srcId="{67A4ACF8-CDD5-4C47-B057-1CAFE8E00B3A}" destId="{076FB360-49E3-4E30-8475-196FFBA13F5E}" srcOrd="1" destOrd="0" presId="urn:microsoft.com/office/officeart/2005/8/layout/vList4"/>
    <dgm:cxn modelId="{8ECC3BC9-0B18-4D43-A84F-AF849873D919}" type="presParOf" srcId="{67A4ACF8-CDD5-4C47-B057-1CAFE8E00B3A}" destId="{E6345544-0617-4A51-95A3-A02DE6DECFCE}" srcOrd="2" destOrd="0" presId="urn:microsoft.com/office/officeart/2005/8/layout/vList4"/>
    <dgm:cxn modelId="{14530E4D-4EE6-4334-8CAB-DDBE438BE394}" type="presParOf" srcId="{E6345544-0617-4A51-95A3-A02DE6DECFCE}" destId="{DC4FF902-E1BC-4428-AA3A-1C5585987B9A}" srcOrd="0" destOrd="0" presId="urn:microsoft.com/office/officeart/2005/8/layout/vList4"/>
    <dgm:cxn modelId="{A25273AC-D873-4584-AE37-D640A336F4FA}" type="presParOf" srcId="{E6345544-0617-4A51-95A3-A02DE6DECFCE}" destId="{BBFF33F3-912E-4482-B9F4-09997FE6C9BD}" srcOrd="1" destOrd="0" presId="urn:microsoft.com/office/officeart/2005/8/layout/vList4"/>
    <dgm:cxn modelId="{B23A03B9-9D68-407D-B4A5-BC4BE17346C1}" type="presParOf" srcId="{E6345544-0617-4A51-95A3-A02DE6DECFCE}" destId="{E9571DE6-6865-4398-9461-B9E3993AD1B3}" srcOrd="2" destOrd="0" presId="urn:microsoft.com/office/officeart/2005/8/layout/vList4"/>
    <dgm:cxn modelId="{AF03074D-D0CB-45CC-8391-4509E79FB2EE}" type="presParOf" srcId="{67A4ACF8-CDD5-4C47-B057-1CAFE8E00B3A}" destId="{DC3E5DF5-E25A-4A59-A2CC-717A174A89E2}" srcOrd="3" destOrd="0" presId="urn:microsoft.com/office/officeart/2005/8/layout/vList4"/>
    <dgm:cxn modelId="{331700B7-C23C-4658-8B21-AAA7C0E68C92}" type="presParOf" srcId="{67A4ACF8-CDD5-4C47-B057-1CAFE8E00B3A}" destId="{AAF306FF-4CAE-407E-9B8F-03CFC4A83061}" srcOrd="4" destOrd="0" presId="urn:microsoft.com/office/officeart/2005/8/layout/vList4"/>
    <dgm:cxn modelId="{8BA02B51-D842-4301-BDD7-31C81388BF6B}" type="presParOf" srcId="{AAF306FF-4CAE-407E-9B8F-03CFC4A83061}" destId="{1357E638-44A6-4353-9F18-D6C8217F307F}" srcOrd="0" destOrd="0" presId="urn:microsoft.com/office/officeart/2005/8/layout/vList4"/>
    <dgm:cxn modelId="{A6417EDF-4607-43B0-97A9-B949D9F4E591}" type="presParOf" srcId="{AAF306FF-4CAE-407E-9B8F-03CFC4A83061}" destId="{3A60BE64-5AC0-4FDA-9D43-A1030FA9B302}" srcOrd="1" destOrd="0" presId="urn:microsoft.com/office/officeart/2005/8/layout/vList4"/>
    <dgm:cxn modelId="{E841CD46-E775-48AE-B5CE-25DB01C3BD5D}" type="presParOf" srcId="{AAF306FF-4CAE-407E-9B8F-03CFC4A83061}" destId="{97079049-FF50-4BB9-91E6-202626946657}" srcOrd="2" destOrd="0" presId="urn:microsoft.com/office/officeart/2005/8/layout/vList4"/>
    <dgm:cxn modelId="{4362E712-8C5B-4369-953D-037BF8A25773}" type="presParOf" srcId="{67A4ACF8-CDD5-4C47-B057-1CAFE8E00B3A}" destId="{5D4A5B9C-5669-4913-A0AC-9BE63CDB1546}" srcOrd="5" destOrd="0" presId="urn:microsoft.com/office/officeart/2005/8/layout/vList4"/>
    <dgm:cxn modelId="{3D0E9F5E-1700-4524-B75E-05CE5DBD6AAC}" type="presParOf" srcId="{67A4ACF8-CDD5-4C47-B057-1CAFE8E00B3A}" destId="{79F24BF4-12DB-4F72-AA27-C41F72977652}" srcOrd="6" destOrd="0" presId="urn:microsoft.com/office/officeart/2005/8/layout/vList4"/>
    <dgm:cxn modelId="{108DF296-DF45-4F30-954F-9049B2560B6E}" type="presParOf" srcId="{79F24BF4-12DB-4F72-AA27-C41F72977652}" destId="{1BD48296-51A9-436A-90AC-159F89833132}" srcOrd="0" destOrd="0" presId="urn:microsoft.com/office/officeart/2005/8/layout/vList4"/>
    <dgm:cxn modelId="{681E3E98-6DC0-4A98-B9FC-A4E3E25A2267}" type="presParOf" srcId="{79F24BF4-12DB-4F72-AA27-C41F72977652}" destId="{D9E64D0A-8D73-4613-BC00-6CCD532C7118}" srcOrd="1" destOrd="0" presId="urn:microsoft.com/office/officeart/2005/8/layout/vList4"/>
    <dgm:cxn modelId="{E504FB17-60A4-4A62-9524-D639BF180C98}" type="presParOf" srcId="{79F24BF4-12DB-4F72-AA27-C41F72977652}" destId="{B3DD11CB-916D-4AFA-90A9-99EA5A2ACA8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2ECC36-B3FF-4C56-B100-B4517692580D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C9438D-8387-4A82-9A24-F0E9204EB38D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6D5E7BE-BCE2-4DC8-8A02-3E0BE0BCB385}" type="parTrans" cxnId="{94F21403-CFEC-4413-996B-10A9D2BB97A6}">
      <dgm:prSet/>
      <dgm:spPr/>
      <dgm:t>
        <a:bodyPr/>
        <a:lstStyle/>
        <a:p>
          <a:endParaRPr lang="ru-RU"/>
        </a:p>
      </dgm:t>
    </dgm:pt>
    <dgm:pt modelId="{4C00C7F4-9116-4B36-B9E4-AF29470B5F2F}" type="sibTrans" cxnId="{94F21403-CFEC-4413-996B-10A9D2BB97A6}">
      <dgm:prSet/>
      <dgm:spPr/>
      <dgm:t>
        <a:bodyPr/>
        <a:lstStyle/>
        <a:p>
          <a:endParaRPr lang="ru-RU"/>
        </a:p>
      </dgm:t>
    </dgm:pt>
    <dgm:pt modelId="{16E2CB50-B384-428E-AEDF-4B6032CD2538}">
      <dgm:prSet phldrT="[Текст]"/>
      <dgm:spPr/>
      <dgm:t>
        <a:bodyPr/>
        <a:lstStyle/>
        <a:p>
          <a:r>
            <a:rPr lang="ru-RU" dirty="0" smtClean="0"/>
            <a:t>Урок «Он живет одной любовью к Родине» .(Сергей Есенин)</a:t>
          </a:r>
          <a:endParaRPr lang="ru-RU" dirty="0"/>
        </a:p>
      </dgm:t>
    </dgm:pt>
    <dgm:pt modelId="{1E8FFD2B-AC38-4EFC-B366-A667B63BF595}" type="parTrans" cxnId="{4FEBD9A6-AD45-442B-B62E-9B99407A736D}">
      <dgm:prSet/>
      <dgm:spPr/>
      <dgm:t>
        <a:bodyPr/>
        <a:lstStyle/>
        <a:p>
          <a:endParaRPr lang="ru-RU"/>
        </a:p>
      </dgm:t>
    </dgm:pt>
    <dgm:pt modelId="{78290CC5-BE94-4079-ACC1-6EE5D9544F19}" type="sibTrans" cxnId="{4FEBD9A6-AD45-442B-B62E-9B99407A736D}">
      <dgm:prSet/>
      <dgm:spPr/>
      <dgm:t>
        <a:bodyPr/>
        <a:lstStyle/>
        <a:p>
          <a:endParaRPr lang="ru-RU"/>
        </a:p>
      </dgm:t>
    </dgm:pt>
    <dgm:pt modelId="{404D805E-5595-409B-A82E-C8FDEFCEE854}">
      <dgm:prSet phldrT="[Текст]"/>
      <dgm:spPr/>
      <dgm:t>
        <a:bodyPr/>
        <a:lstStyle/>
        <a:p>
          <a:r>
            <a:rPr lang="ru-RU" dirty="0" smtClean="0"/>
            <a:t>«И до боли в душе не хватает его…» (к юбилею Владимира Высоцкого)</a:t>
          </a:r>
          <a:endParaRPr lang="ru-RU" dirty="0"/>
        </a:p>
      </dgm:t>
    </dgm:pt>
    <dgm:pt modelId="{12C65137-BE59-4B4A-A24C-1CF3058F34D8}" type="parTrans" cxnId="{F821873F-27C5-4442-91C4-E6244280D3E4}">
      <dgm:prSet/>
      <dgm:spPr/>
      <dgm:t>
        <a:bodyPr/>
        <a:lstStyle/>
        <a:p>
          <a:endParaRPr lang="ru-RU"/>
        </a:p>
      </dgm:t>
    </dgm:pt>
    <dgm:pt modelId="{8E1181FF-AB29-4893-8C95-5AFEA82D4D5A}" type="sibTrans" cxnId="{F821873F-27C5-4442-91C4-E6244280D3E4}">
      <dgm:prSet/>
      <dgm:spPr/>
      <dgm:t>
        <a:bodyPr/>
        <a:lstStyle/>
        <a:p>
          <a:endParaRPr lang="ru-RU"/>
        </a:p>
      </dgm:t>
    </dgm:pt>
    <dgm:pt modelId="{8632205C-E169-4465-AC59-112166F77336}">
      <dgm:prSet phldrT="[Текст]"/>
      <dgm:spPr/>
      <dgm:t>
        <a:bodyPr/>
        <a:lstStyle/>
        <a:p>
          <a:r>
            <a:rPr lang="ru-RU" dirty="0" smtClean="0"/>
            <a:t>«Афганистан болит в моей душе»</a:t>
          </a:r>
        </a:p>
        <a:p>
          <a:r>
            <a:rPr lang="ru-RU" dirty="0" smtClean="0"/>
            <a:t>Внеклассное </a:t>
          </a:r>
          <a:r>
            <a:rPr lang="ru-RU" dirty="0" err="1" smtClean="0"/>
            <a:t>меоприятие</a:t>
          </a:r>
          <a:r>
            <a:rPr lang="ru-RU" dirty="0" smtClean="0"/>
            <a:t>, посвящённое 200-летию со дня рождения М.Ю. Лермонтова</a:t>
          </a:r>
          <a:endParaRPr lang="ru-RU" dirty="0"/>
        </a:p>
      </dgm:t>
    </dgm:pt>
    <dgm:pt modelId="{6920B8D1-56AE-4F64-87F9-6EFB9EEB0C8F}" type="parTrans" cxnId="{1A927CD3-2BC4-4771-9F8C-02A2D5EC3F39}">
      <dgm:prSet/>
      <dgm:spPr/>
      <dgm:t>
        <a:bodyPr/>
        <a:lstStyle/>
        <a:p>
          <a:endParaRPr lang="ru-RU"/>
        </a:p>
      </dgm:t>
    </dgm:pt>
    <dgm:pt modelId="{4C37747E-72A7-42D7-A317-357ACAE1F692}" type="sibTrans" cxnId="{1A927CD3-2BC4-4771-9F8C-02A2D5EC3F39}">
      <dgm:prSet/>
      <dgm:spPr/>
      <dgm:t>
        <a:bodyPr/>
        <a:lstStyle/>
        <a:p>
          <a:endParaRPr lang="ru-RU"/>
        </a:p>
      </dgm:t>
    </dgm:pt>
    <dgm:pt modelId="{996023E0-2FB9-4124-A3AD-B36143154475}">
      <dgm:prSet phldrT="[Текст]"/>
      <dgm:spPr/>
      <dgm:t>
        <a:bodyPr/>
        <a:lstStyle/>
        <a:p>
          <a:r>
            <a:rPr lang="ru-RU" dirty="0" smtClean="0"/>
            <a:t>Литературный конкурс «Проба пера» (Центральная городская библиотека им. </a:t>
          </a:r>
          <a:r>
            <a:rPr lang="ru-RU" dirty="0" err="1" smtClean="0"/>
            <a:t>Мусы</a:t>
          </a:r>
          <a:r>
            <a:rPr lang="ru-RU" dirty="0" smtClean="0"/>
            <a:t> </a:t>
          </a:r>
          <a:r>
            <a:rPr lang="ru-RU" dirty="0" err="1" smtClean="0"/>
            <a:t>Джалиля</a:t>
          </a:r>
          <a:r>
            <a:rPr lang="ru-RU" dirty="0" smtClean="0"/>
            <a:t>)</a:t>
          </a:r>
          <a:endParaRPr lang="ru-RU" dirty="0"/>
        </a:p>
      </dgm:t>
    </dgm:pt>
    <dgm:pt modelId="{181279E5-E9EA-4948-B3B4-82E8A429B4E0}" type="parTrans" cxnId="{972A043D-C2E9-4F8A-B7A9-C6A0248C8906}">
      <dgm:prSet/>
      <dgm:spPr/>
      <dgm:t>
        <a:bodyPr/>
        <a:lstStyle/>
        <a:p>
          <a:endParaRPr lang="ru-RU"/>
        </a:p>
      </dgm:t>
    </dgm:pt>
    <dgm:pt modelId="{A60ACD54-6E38-457D-9C0C-D39866EFEDCB}" type="sibTrans" cxnId="{972A043D-C2E9-4F8A-B7A9-C6A0248C8906}">
      <dgm:prSet/>
      <dgm:spPr/>
      <dgm:t>
        <a:bodyPr/>
        <a:lstStyle/>
        <a:p>
          <a:endParaRPr lang="ru-RU"/>
        </a:p>
      </dgm:t>
    </dgm:pt>
    <dgm:pt modelId="{FD784BE1-6C2B-4854-9600-BB2CF3F72841}" type="pres">
      <dgm:prSet presAssocID="{062ECC36-B3FF-4C56-B100-B4517692580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F0DEAB-8170-4717-8E5E-8A2AFFAE133B}" type="pres">
      <dgm:prSet presAssocID="{71C9438D-8387-4A82-9A24-F0E9204EB38D}" presName="centerShape" presStyleLbl="node0" presStyleIdx="0" presStyleCnt="1" custScaleX="140097" custScaleY="115884" custLinFactNeighborX="1444" custLinFactNeighborY="-186"/>
      <dgm:spPr/>
      <dgm:t>
        <a:bodyPr/>
        <a:lstStyle/>
        <a:p>
          <a:endParaRPr lang="ru-RU"/>
        </a:p>
      </dgm:t>
    </dgm:pt>
    <dgm:pt modelId="{D55CC6FF-4C97-4534-9CEE-4567F0138BCD}" type="pres">
      <dgm:prSet presAssocID="{16E2CB50-B384-428E-AEDF-4B6032CD2538}" presName="node" presStyleLbl="node1" presStyleIdx="0" presStyleCnt="4" custScaleX="159961" custScaleY="96642" custRadScaleRad="91913" custRadScaleInc="-29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D93EA4-FF01-4782-81AE-8D9F3240F2E5}" type="pres">
      <dgm:prSet presAssocID="{16E2CB50-B384-428E-AEDF-4B6032CD2538}" presName="dummy" presStyleCnt="0"/>
      <dgm:spPr/>
    </dgm:pt>
    <dgm:pt modelId="{C0CD75DB-C91A-407A-88E8-39F84F616DDC}" type="pres">
      <dgm:prSet presAssocID="{78290CC5-BE94-4079-ACC1-6EE5D9544F19}" presName="sibTrans" presStyleLbl="sibTrans2D1" presStyleIdx="0" presStyleCnt="4"/>
      <dgm:spPr/>
      <dgm:t>
        <a:bodyPr/>
        <a:lstStyle/>
        <a:p>
          <a:endParaRPr lang="ru-RU"/>
        </a:p>
      </dgm:t>
    </dgm:pt>
    <dgm:pt modelId="{838AFA76-97BB-41DF-90B5-7CE428D916A1}" type="pres">
      <dgm:prSet presAssocID="{404D805E-5595-409B-A82E-C8FDEFCEE854}" presName="node" presStyleLbl="node1" presStyleIdx="1" presStyleCnt="4" custScaleX="127219" custScaleY="122140" custRadScaleRad="113038" custRadScaleInc="-35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14384D-B695-4A4A-99C9-195F7401F526}" type="pres">
      <dgm:prSet presAssocID="{404D805E-5595-409B-A82E-C8FDEFCEE854}" presName="dummy" presStyleCnt="0"/>
      <dgm:spPr/>
    </dgm:pt>
    <dgm:pt modelId="{EF95ED5A-DBFE-4185-9E3A-1886E78FC1D9}" type="pres">
      <dgm:prSet presAssocID="{8E1181FF-AB29-4893-8C95-5AFEA82D4D5A}" presName="sibTrans" presStyleLbl="sibTrans2D1" presStyleIdx="1" presStyleCnt="4"/>
      <dgm:spPr/>
      <dgm:t>
        <a:bodyPr/>
        <a:lstStyle/>
        <a:p>
          <a:endParaRPr lang="ru-RU"/>
        </a:p>
      </dgm:t>
    </dgm:pt>
    <dgm:pt modelId="{D15197BA-E69D-4E68-AD1F-54E6FF34B2B0}" type="pres">
      <dgm:prSet presAssocID="{8632205C-E169-4465-AC59-112166F77336}" presName="node" presStyleLbl="node1" presStyleIdx="2" presStyleCnt="4" custScaleX="141991" custScaleY="115030" custRadScaleRad="95736" custRadScaleInc="-4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E1899-F57D-4BA1-B506-FD91867323F7}" type="pres">
      <dgm:prSet presAssocID="{8632205C-E169-4465-AC59-112166F77336}" presName="dummy" presStyleCnt="0"/>
      <dgm:spPr/>
    </dgm:pt>
    <dgm:pt modelId="{273F7475-AD19-423E-AA88-EA38C32BF86F}" type="pres">
      <dgm:prSet presAssocID="{4C37747E-72A7-42D7-A317-357ACAE1F692}" presName="sibTrans" presStyleLbl="sibTrans2D1" presStyleIdx="2" presStyleCnt="4"/>
      <dgm:spPr/>
      <dgm:t>
        <a:bodyPr/>
        <a:lstStyle/>
        <a:p>
          <a:endParaRPr lang="ru-RU"/>
        </a:p>
      </dgm:t>
    </dgm:pt>
    <dgm:pt modelId="{B683CD4A-28DE-4560-9391-0561DDA39E48}" type="pres">
      <dgm:prSet presAssocID="{996023E0-2FB9-4124-A3AD-B36143154475}" presName="node" presStyleLbl="node1" presStyleIdx="3" presStyleCnt="4" custScaleX="151674" custScaleY="131005" custRadScaleRad="116828" custRadScaleInc="-13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20A68E-25D2-4DB0-ABD2-856B046C9809}" type="pres">
      <dgm:prSet presAssocID="{996023E0-2FB9-4124-A3AD-B36143154475}" presName="dummy" presStyleCnt="0"/>
      <dgm:spPr/>
    </dgm:pt>
    <dgm:pt modelId="{846513C7-E457-40F9-9E07-E3D9C4A87B36}" type="pres">
      <dgm:prSet presAssocID="{A60ACD54-6E38-457D-9C0C-D39866EFEDCB}" presName="sibTrans" presStyleLbl="sibTrans2D1" presStyleIdx="3" presStyleCnt="4" custLinFactNeighborX="-6175" custLinFactNeighborY="1035"/>
      <dgm:spPr/>
      <dgm:t>
        <a:bodyPr/>
        <a:lstStyle/>
        <a:p>
          <a:endParaRPr lang="ru-RU"/>
        </a:p>
      </dgm:t>
    </dgm:pt>
  </dgm:ptLst>
  <dgm:cxnLst>
    <dgm:cxn modelId="{4D073502-5A21-47E0-A127-BAC267066369}" type="presOf" srcId="{8632205C-E169-4465-AC59-112166F77336}" destId="{D15197BA-E69D-4E68-AD1F-54E6FF34B2B0}" srcOrd="0" destOrd="0" presId="urn:microsoft.com/office/officeart/2005/8/layout/radial6"/>
    <dgm:cxn modelId="{894E3FF8-C259-4A14-ACA8-3EE480335429}" type="presOf" srcId="{062ECC36-B3FF-4C56-B100-B4517692580D}" destId="{FD784BE1-6C2B-4854-9600-BB2CF3F72841}" srcOrd="0" destOrd="0" presId="urn:microsoft.com/office/officeart/2005/8/layout/radial6"/>
    <dgm:cxn modelId="{ECD4B0CE-93CF-44C4-B981-1BF87F5FD619}" type="presOf" srcId="{A60ACD54-6E38-457D-9C0C-D39866EFEDCB}" destId="{846513C7-E457-40F9-9E07-E3D9C4A87B36}" srcOrd="0" destOrd="0" presId="urn:microsoft.com/office/officeart/2005/8/layout/radial6"/>
    <dgm:cxn modelId="{A074C265-A678-4198-B658-42C63A20C2B5}" type="presOf" srcId="{16E2CB50-B384-428E-AEDF-4B6032CD2538}" destId="{D55CC6FF-4C97-4534-9CEE-4567F0138BCD}" srcOrd="0" destOrd="0" presId="urn:microsoft.com/office/officeart/2005/8/layout/radial6"/>
    <dgm:cxn modelId="{8D12DFCC-5E6F-4778-BEDA-07DD7D0DC5DD}" type="presOf" srcId="{8E1181FF-AB29-4893-8C95-5AFEA82D4D5A}" destId="{EF95ED5A-DBFE-4185-9E3A-1886E78FC1D9}" srcOrd="0" destOrd="0" presId="urn:microsoft.com/office/officeart/2005/8/layout/radial6"/>
    <dgm:cxn modelId="{CA609A72-DF5C-422C-98BF-8B62AB27D1FA}" type="presOf" srcId="{404D805E-5595-409B-A82E-C8FDEFCEE854}" destId="{838AFA76-97BB-41DF-90B5-7CE428D916A1}" srcOrd="0" destOrd="0" presId="urn:microsoft.com/office/officeart/2005/8/layout/radial6"/>
    <dgm:cxn modelId="{779FF069-DD87-40BF-880F-CC8F670E7E37}" type="presOf" srcId="{4C37747E-72A7-42D7-A317-357ACAE1F692}" destId="{273F7475-AD19-423E-AA88-EA38C32BF86F}" srcOrd="0" destOrd="0" presId="urn:microsoft.com/office/officeart/2005/8/layout/radial6"/>
    <dgm:cxn modelId="{97F3F57B-A49E-4CAC-98EC-B6B120AC33F3}" type="presOf" srcId="{78290CC5-BE94-4079-ACC1-6EE5D9544F19}" destId="{C0CD75DB-C91A-407A-88E8-39F84F616DDC}" srcOrd="0" destOrd="0" presId="urn:microsoft.com/office/officeart/2005/8/layout/radial6"/>
    <dgm:cxn modelId="{C0230C83-ACD5-43C8-8EAA-C748C8F63E47}" type="presOf" srcId="{996023E0-2FB9-4124-A3AD-B36143154475}" destId="{B683CD4A-28DE-4560-9391-0561DDA39E48}" srcOrd="0" destOrd="0" presId="urn:microsoft.com/office/officeart/2005/8/layout/radial6"/>
    <dgm:cxn modelId="{1A927CD3-2BC4-4771-9F8C-02A2D5EC3F39}" srcId="{71C9438D-8387-4A82-9A24-F0E9204EB38D}" destId="{8632205C-E169-4465-AC59-112166F77336}" srcOrd="2" destOrd="0" parTransId="{6920B8D1-56AE-4F64-87F9-6EFB9EEB0C8F}" sibTransId="{4C37747E-72A7-42D7-A317-357ACAE1F692}"/>
    <dgm:cxn modelId="{F821873F-27C5-4442-91C4-E6244280D3E4}" srcId="{71C9438D-8387-4A82-9A24-F0E9204EB38D}" destId="{404D805E-5595-409B-A82E-C8FDEFCEE854}" srcOrd="1" destOrd="0" parTransId="{12C65137-BE59-4B4A-A24C-1CF3058F34D8}" sibTransId="{8E1181FF-AB29-4893-8C95-5AFEA82D4D5A}"/>
    <dgm:cxn modelId="{972A043D-C2E9-4F8A-B7A9-C6A0248C8906}" srcId="{71C9438D-8387-4A82-9A24-F0E9204EB38D}" destId="{996023E0-2FB9-4124-A3AD-B36143154475}" srcOrd="3" destOrd="0" parTransId="{181279E5-E9EA-4948-B3B4-82E8A429B4E0}" sibTransId="{A60ACD54-6E38-457D-9C0C-D39866EFEDCB}"/>
    <dgm:cxn modelId="{E8F03E9E-65CB-4319-B60B-0D8959D581F3}" type="presOf" srcId="{71C9438D-8387-4A82-9A24-F0E9204EB38D}" destId="{D5F0DEAB-8170-4717-8E5E-8A2AFFAE133B}" srcOrd="0" destOrd="0" presId="urn:microsoft.com/office/officeart/2005/8/layout/radial6"/>
    <dgm:cxn modelId="{94F21403-CFEC-4413-996B-10A9D2BB97A6}" srcId="{062ECC36-B3FF-4C56-B100-B4517692580D}" destId="{71C9438D-8387-4A82-9A24-F0E9204EB38D}" srcOrd="0" destOrd="0" parTransId="{66D5E7BE-BCE2-4DC8-8A02-3E0BE0BCB385}" sibTransId="{4C00C7F4-9116-4B36-B9E4-AF29470B5F2F}"/>
    <dgm:cxn modelId="{4FEBD9A6-AD45-442B-B62E-9B99407A736D}" srcId="{71C9438D-8387-4A82-9A24-F0E9204EB38D}" destId="{16E2CB50-B384-428E-AEDF-4B6032CD2538}" srcOrd="0" destOrd="0" parTransId="{1E8FFD2B-AC38-4EFC-B366-A667B63BF595}" sibTransId="{78290CC5-BE94-4079-ACC1-6EE5D9544F19}"/>
    <dgm:cxn modelId="{8A33C0FF-B028-444A-A38B-8E530735C539}" type="presParOf" srcId="{FD784BE1-6C2B-4854-9600-BB2CF3F72841}" destId="{D5F0DEAB-8170-4717-8E5E-8A2AFFAE133B}" srcOrd="0" destOrd="0" presId="urn:microsoft.com/office/officeart/2005/8/layout/radial6"/>
    <dgm:cxn modelId="{1DD39731-DB5C-4BF6-BA3A-02E99FF313DB}" type="presParOf" srcId="{FD784BE1-6C2B-4854-9600-BB2CF3F72841}" destId="{D55CC6FF-4C97-4534-9CEE-4567F0138BCD}" srcOrd="1" destOrd="0" presId="urn:microsoft.com/office/officeart/2005/8/layout/radial6"/>
    <dgm:cxn modelId="{F32BF466-D276-42FD-91AC-9060991D5C36}" type="presParOf" srcId="{FD784BE1-6C2B-4854-9600-BB2CF3F72841}" destId="{F1D93EA4-FF01-4782-81AE-8D9F3240F2E5}" srcOrd="2" destOrd="0" presId="urn:microsoft.com/office/officeart/2005/8/layout/radial6"/>
    <dgm:cxn modelId="{B4136D01-9B2E-4E75-A59E-37B195A77F48}" type="presParOf" srcId="{FD784BE1-6C2B-4854-9600-BB2CF3F72841}" destId="{C0CD75DB-C91A-407A-88E8-39F84F616DDC}" srcOrd="3" destOrd="0" presId="urn:microsoft.com/office/officeart/2005/8/layout/radial6"/>
    <dgm:cxn modelId="{119EA067-BC09-4178-AFAB-2195173B514C}" type="presParOf" srcId="{FD784BE1-6C2B-4854-9600-BB2CF3F72841}" destId="{838AFA76-97BB-41DF-90B5-7CE428D916A1}" srcOrd="4" destOrd="0" presId="urn:microsoft.com/office/officeart/2005/8/layout/radial6"/>
    <dgm:cxn modelId="{30E1E839-24E9-4213-BAC7-9CB5A2A0C787}" type="presParOf" srcId="{FD784BE1-6C2B-4854-9600-BB2CF3F72841}" destId="{7614384D-B695-4A4A-99C9-195F7401F526}" srcOrd="5" destOrd="0" presId="urn:microsoft.com/office/officeart/2005/8/layout/radial6"/>
    <dgm:cxn modelId="{752346BC-FBDC-4668-810D-2DE41DA7F624}" type="presParOf" srcId="{FD784BE1-6C2B-4854-9600-BB2CF3F72841}" destId="{EF95ED5A-DBFE-4185-9E3A-1886E78FC1D9}" srcOrd="6" destOrd="0" presId="urn:microsoft.com/office/officeart/2005/8/layout/radial6"/>
    <dgm:cxn modelId="{B7129475-A665-4CC7-A074-713A741D0C8B}" type="presParOf" srcId="{FD784BE1-6C2B-4854-9600-BB2CF3F72841}" destId="{D15197BA-E69D-4E68-AD1F-54E6FF34B2B0}" srcOrd="7" destOrd="0" presId="urn:microsoft.com/office/officeart/2005/8/layout/radial6"/>
    <dgm:cxn modelId="{F5DCA1A3-91B8-4AE5-9F34-F14443FB823C}" type="presParOf" srcId="{FD784BE1-6C2B-4854-9600-BB2CF3F72841}" destId="{04AE1899-F57D-4BA1-B506-FD91867323F7}" srcOrd="8" destOrd="0" presId="urn:microsoft.com/office/officeart/2005/8/layout/radial6"/>
    <dgm:cxn modelId="{F9B675B9-C127-42D6-834F-71540106E862}" type="presParOf" srcId="{FD784BE1-6C2B-4854-9600-BB2CF3F72841}" destId="{273F7475-AD19-423E-AA88-EA38C32BF86F}" srcOrd="9" destOrd="0" presId="urn:microsoft.com/office/officeart/2005/8/layout/radial6"/>
    <dgm:cxn modelId="{808E4F46-746D-44CF-8A66-4123B3F406AE}" type="presParOf" srcId="{FD784BE1-6C2B-4854-9600-BB2CF3F72841}" destId="{B683CD4A-28DE-4560-9391-0561DDA39E48}" srcOrd="10" destOrd="0" presId="urn:microsoft.com/office/officeart/2005/8/layout/radial6"/>
    <dgm:cxn modelId="{6B8F5192-6C54-47EC-99F2-E781B5DC6BBE}" type="presParOf" srcId="{FD784BE1-6C2B-4854-9600-BB2CF3F72841}" destId="{2920A68E-25D2-4DB0-ABD2-856B046C9809}" srcOrd="11" destOrd="0" presId="urn:microsoft.com/office/officeart/2005/8/layout/radial6"/>
    <dgm:cxn modelId="{6B037AA9-4F32-45B5-BF21-D39B967F1822}" type="presParOf" srcId="{FD784BE1-6C2B-4854-9600-BB2CF3F72841}" destId="{846513C7-E457-40F9-9E07-E3D9C4A87B36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AE93AB-6D00-4F7C-9480-B7506FEFCAF8}" type="doc">
      <dgm:prSet loTypeId="urn:microsoft.com/office/officeart/2005/8/layout/chevron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D5EB7F7-E9C0-4AB6-B156-0F54C0E291BF}">
      <dgm:prSet phldrT="[Текст]"/>
      <dgm:spPr/>
      <dgm:t>
        <a:bodyPr/>
        <a:lstStyle/>
        <a:p>
          <a:r>
            <a:rPr lang="ru-RU" dirty="0" smtClean="0"/>
            <a:t>2014-2015</a:t>
          </a:r>
          <a:endParaRPr lang="ru-RU" dirty="0"/>
        </a:p>
      </dgm:t>
    </dgm:pt>
    <dgm:pt modelId="{DBEB4FCF-D64B-4478-88E3-E5E05C5150E4}" type="parTrans" cxnId="{0197A77B-E5AF-445B-B2C6-4FFC15A3A340}">
      <dgm:prSet/>
      <dgm:spPr/>
      <dgm:t>
        <a:bodyPr/>
        <a:lstStyle/>
        <a:p>
          <a:endParaRPr lang="ru-RU"/>
        </a:p>
      </dgm:t>
    </dgm:pt>
    <dgm:pt modelId="{2AF72773-A00B-47B7-9DBD-8DB1222FCE45}" type="sibTrans" cxnId="{0197A77B-E5AF-445B-B2C6-4FFC15A3A340}">
      <dgm:prSet/>
      <dgm:spPr/>
      <dgm:t>
        <a:bodyPr/>
        <a:lstStyle/>
        <a:p>
          <a:endParaRPr lang="ru-RU"/>
        </a:p>
      </dgm:t>
    </dgm:pt>
    <dgm:pt modelId="{0CBC1618-D6E9-4BAA-A75A-235E0A7FAC21}">
      <dgm:prSet phldrT="[Текст]"/>
      <dgm:spPr/>
      <dgm:t>
        <a:bodyPr/>
        <a:lstStyle/>
        <a:p>
          <a:r>
            <a:rPr lang="ru-RU" dirty="0" smtClean="0"/>
            <a:t>Формы организации учебной деятельности на уроках русского языка в контексте ФГОС общего образования</a:t>
          </a:r>
          <a:endParaRPr lang="ru-RU" dirty="0"/>
        </a:p>
      </dgm:t>
    </dgm:pt>
    <dgm:pt modelId="{558848C5-5A1F-4051-B96C-65D0C428A942}" type="parTrans" cxnId="{F7EB260D-B0F4-4CF0-A2C6-F507EC728156}">
      <dgm:prSet/>
      <dgm:spPr/>
      <dgm:t>
        <a:bodyPr/>
        <a:lstStyle/>
        <a:p>
          <a:endParaRPr lang="ru-RU"/>
        </a:p>
      </dgm:t>
    </dgm:pt>
    <dgm:pt modelId="{8092F93F-AC48-47A1-B9FE-42F2F9359AAC}" type="sibTrans" cxnId="{F7EB260D-B0F4-4CF0-A2C6-F507EC728156}">
      <dgm:prSet/>
      <dgm:spPr/>
      <dgm:t>
        <a:bodyPr/>
        <a:lstStyle/>
        <a:p>
          <a:endParaRPr lang="ru-RU"/>
        </a:p>
      </dgm:t>
    </dgm:pt>
    <dgm:pt modelId="{F954A6D8-48BC-4E20-B5D7-C711C2D6515B}">
      <dgm:prSet phldrT="[Текст]"/>
      <dgm:spPr/>
      <dgm:t>
        <a:bodyPr/>
        <a:lstStyle/>
        <a:p>
          <a:r>
            <a:rPr lang="ru-RU" dirty="0" smtClean="0"/>
            <a:t>2012-2013</a:t>
          </a:r>
          <a:endParaRPr lang="ru-RU" dirty="0"/>
        </a:p>
      </dgm:t>
    </dgm:pt>
    <dgm:pt modelId="{50F31F38-4A9C-4F00-8157-E5BA3552A32A}" type="parTrans" cxnId="{9F04D338-11DA-44D9-9627-189470DD7F7E}">
      <dgm:prSet/>
      <dgm:spPr/>
      <dgm:t>
        <a:bodyPr/>
        <a:lstStyle/>
        <a:p>
          <a:endParaRPr lang="ru-RU"/>
        </a:p>
      </dgm:t>
    </dgm:pt>
    <dgm:pt modelId="{C8FB812E-F0FE-44F3-AFBA-7AAE70CB9070}" type="sibTrans" cxnId="{9F04D338-11DA-44D9-9627-189470DD7F7E}">
      <dgm:prSet/>
      <dgm:spPr/>
      <dgm:t>
        <a:bodyPr/>
        <a:lstStyle/>
        <a:p>
          <a:endParaRPr lang="ru-RU"/>
        </a:p>
      </dgm:t>
    </dgm:pt>
    <dgm:pt modelId="{6144671B-E41E-4F7F-90F0-291D3F96F9BC}">
      <dgm:prSet phldrT="[Текст]"/>
      <dgm:spPr/>
      <dgm:t>
        <a:bodyPr/>
        <a:lstStyle/>
        <a:p>
          <a:r>
            <a:rPr lang="ru-RU" dirty="0" smtClean="0"/>
            <a:t>Использование методик тестирования на уроках русского языка и литературы</a:t>
          </a:r>
          <a:endParaRPr lang="ru-RU" dirty="0"/>
        </a:p>
      </dgm:t>
    </dgm:pt>
    <dgm:pt modelId="{4DD61927-C1EB-4EFC-9842-33CBB112E9EA}" type="parTrans" cxnId="{21D1EAFA-1D15-41C3-86C9-087CCC3D9DAB}">
      <dgm:prSet/>
      <dgm:spPr/>
      <dgm:t>
        <a:bodyPr/>
        <a:lstStyle/>
        <a:p>
          <a:endParaRPr lang="ru-RU"/>
        </a:p>
      </dgm:t>
    </dgm:pt>
    <dgm:pt modelId="{C19C2822-0F23-408B-A795-86FB264F9BE4}" type="sibTrans" cxnId="{21D1EAFA-1D15-41C3-86C9-087CCC3D9DAB}">
      <dgm:prSet/>
      <dgm:spPr/>
      <dgm:t>
        <a:bodyPr/>
        <a:lstStyle/>
        <a:p>
          <a:endParaRPr lang="ru-RU"/>
        </a:p>
      </dgm:t>
    </dgm:pt>
    <dgm:pt modelId="{FA53B88F-C66A-44A6-9E09-15368AB8D8A1}" type="pres">
      <dgm:prSet presAssocID="{7FAE93AB-6D00-4F7C-9480-B7506FEFCAF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7EB908-36DD-4D26-95EB-B598BDD70744}" type="pres">
      <dgm:prSet presAssocID="{8D5EB7F7-E9C0-4AB6-B156-0F54C0E291BF}" presName="composite" presStyleCnt="0"/>
      <dgm:spPr/>
    </dgm:pt>
    <dgm:pt modelId="{813AC445-4A93-45AB-BB27-8B3AC3045762}" type="pres">
      <dgm:prSet presAssocID="{8D5EB7F7-E9C0-4AB6-B156-0F54C0E291BF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A8892A-4B71-426D-A5A3-4D1AC4A34F8F}" type="pres">
      <dgm:prSet presAssocID="{8D5EB7F7-E9C0-4AB6-B156-0F54C0E291BF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B6AE2-7436-4DA9-A384-BA43E5E2727C}" type="pres">
      <dgm:prSet presAssocID="{2AF72773-A00B-47B7-9DBD-8DB1222FCE45}" presName="sp" presStyleCnt="0"/>
      <dgm:spPr/>
    </dgm:pt>
    <dgm:pt modelId="{4BB92BF2-9B3A-4533-9B3A-BD33E801CB78}" type="pres">
      <dgm:prSet presAssocID="{F954A6D8-48BC-4E20-B5D7-C711C2D6515B}" presName="composite" presStyleCnt="0"/>
      <dgm:spPr/>
    </dgm:pt>
    <dgm:pt modelId="{2E1E97DC-2816-451D-9EAC-2FE6B88A4FE4}" type="pres">
      <dgm:prSet presAssocID="{F954A6D8-48BC-4E20-B5D7-C711C2D6515B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08149E-8E9F-4A4E-ABE9-58D416860698}" type="pres">
      <dgm:prSet presAssocID="{F954A6D8-48BC-4E20-B5D7-C711C2D6515B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A7584D-B7B7-4E13-9AB1-D3A15BE0C7F0}" type="presOf" srcId="{8D5EB7F7-E9C0-4AB6-B156-0F54C0E291BF}" destId="{813AC445-4A93-45AB-BB27-8B3AC3045762}" srcOrd="0" destOrd="0" presId="urn:microsoft.com/office/officeart/2005/8/layout/chevron2"/>
    <dgm:cxn modelId="{9F04D338-11DA-44D9-9627-189470DD7F7E}" srcId="{7FAE93AB-6D00-4F7C-9480-B7506FEFCAF8}" destId="{F954A6D8-48BC-4E20-B5D7-C711C2D6515B}" srcOrd="1" destOrd="0" parTransId="{50F31F38-4A9C-4F00-8157-E5BA3552A32A}" sibTransId="{C8FB812E-F0FE-44F3-AFBA-7AAE70CB9070}"/>
    <dgm:cxn modelId="{5B91AA7E-6E65-47FF-9438-6D6AECDD0ECA}" type="presOf" srcId="{F954A6D8-48BC-4E20-B5D7-C711C2D6515B}" destId="{2E1E97DC-2816-451D-9EAC-2FE6B88A4FE4}" srcOrd="0" destOrd="0" presId="urn:microsoft.com/office/officeart/2005/8/layout/chevron2"/>
    <dgm:cxn modelId="{0197A77B-E5AF-445B-B2C6-4FFC15A3A340}" srcId="{7FAE93AB-6D00-4F7C-9480-B7506FEFCAF8}" destId="{8D5EB7F7-E9C0-4AB6-B156-0F54C0E291BF}" srcOrd="0" destOrd="0" parTransId="{DBEB4FCF-D64B-4478-88E3-E5E05C5150E4}" sibTransId="{2AF72773-A00B-47B7-9DBD-8DB1222FCE45}"/>
    <dgm:cxn modelId="{F7EB260D-B0F4-4CF0-A2C6-F507EC728156}" srcId="{8D5EB7F7-E9C0-4AB6-B156-0F54C0E291BF}" destId="{0CBC1618-D6E9-4BAA-A75A-235E0A7FAC21}" srcOrd="0" destOrd="0" parTransId="{558848C5-5A1F-4051-B96C-65D0C428A942}" sibTransId="{8092F93F-AC48-47A1-B9FE-42F2F9359AAC}"/>
    <dgm:cxn modelId="{064986F0-ED2C-49D6-BF87-6AEEFD3791C0}" type="presOf" srcId="{6144671B-E41E-4F7F-90F0-291D3F96F9BC}" destId="{0908149E-8E9F-4A4E-ABE9-58D416860698}" srcOrd="0" destOrd="0" presId="urn:microsoft.com/office/officeart/2005/8/layout/chevron2"/>
    <dgm:cxn modelId="{BA4875CE-E5BB-4629-AAAE-A899271B49C6}" type="presOf" srcId="{0CBC1618-D6E9-4BAA-A75A-235E0A7FAC21}" destId="{52A8892A-4B71-426D-A5A3-4D1AC4A34F8F}" srcOrd="0" destOrd="0" presId="urn:microsoft.com/office/officeart/2005/8/layout/chevron2"/>
    <dgm:cxn modelId="{472CC930-AA03-49E1-B886-C8B31058FD3F}" type="presOf" srcId="{7FAE93AB-6D00-4F7C-9480-B7506FEFCAF8}" destId="{FA53B88F-C66A-44A6-9E09-15368AB8D8A1}" srcOrd="0" destOrd="0" presId="urn:microsoft.com/office/officeart/2005/8/layout/chevron2"/>
    <dgm:cxn modelId="{21D1EAFA-1D15-41C3-86C9-087CCC3D9DAB}" srcId="{F954A6D8-48BC-4E20-B5D7-C711C2D6515B}" destId="{6144671B-E41E-4F7F-90F0-291D3F96F9BC}" srcOrd="0" destOrd="0" parTransId="{4DD61927-C1EB-4EFC-9842-33CBB112E9EA}" sibTransId="{C19C2822-0F23-408B-A795-86FB264F9BE4}"/>
    <dgm:cxn modelId="{6131DDBB-B0E6-46B0-9CA9-D2785F316B3E}" type="presParOf" srcId="{FA53B88F-C66A-44A6-9E09-15368AB8D8A1}" destId="{437EB908-36DD-4D26-95EB-B598BDD70744}" srcOrd="0" destOrd="0" presId="urn:microsoft.com/office/officeart/2005/8/layout/chevron2"/>
    <dgm:cxn modelId="{7896AA67-1CDF-4D8B-BEAF-2507FA510710}" type="presParOf" srcId="{437EB908-36DD-4D26-95EB-B598BDD70744}" destId="{813AC445-4A93-45AB-BB27-8B3AC3045762}" srcOrd="0" destOrd="0" presId="urn:microsoft.com/office/officeart/2005/8/layout/chevron2"/>
    <dgm:cxn modelId="{9B73EDA0-9ADF-440B-9D04-CA28F3E0EC8D}" type="presParOf" srcId="{437EB908-36DD-4D26-95EB-B598BDD70744}" destId="{52A8892A-4B71-426D-A5A3-4D1AC4A34F8F}" srcOrd="1" destOrd="0" presId="urn:microsoft.com/office/officeart/2005/8/layout/chevron2"/>
    <dgm:cxn modelId="{12A6112F-4576-4F5E-AAB4-0473E8DBAB15}" type="presParOf" srcId="{FA53B88F-C66A-44A6-9E09-15368AB8D8A1}" destId="{DB4B6AE2-7436-4DA9-A384-BA43E5E2727C}" srcOrd="1" destOrd="0" presId="urn:microsoft.com/office/officeart/2005/8/layout/chevron2"/>
    <dgm:cxn modelId="{8CFE1CDC-CB73-4DE6-9AE0-383903ADCAA2}" type="presParOf" srcId="{FA53B88F-C66A-44A6-9E09-15368AB8D8A1}" destId="{4BB92BF2-9B3A-4533-9B3A-BD33E801CB78}" srcOrd="2" destOrd="0" presId="urn:microsoft.com/office/officeart/2005/8/layout/chevron2"/>
    <dgm:cxn modelId="{31F71F55-11CC-4DEF-8134-558811F40346}" type="presParOf" srcId="{4BB92BF2-9B3A-4533-9B3A-BD33E801CB78}" destId="{2E1E97DC-2816-451D-9EAC-2FE6B88A4FE4}" srcOrd="0" destOrd="0" presId="urn:microsoft.com/office/officeart/2005/8/layout/chevron2"/>
    <dgm:cxn modelId="{84061D47-6B35-4A71-A930-387AFCF1E06C}" type="presParOf" srcId="{4BB92BF2-9B3A-4533-9B3A-BD33E801CB78}" destId="{0908149E-8E9F-4A4E-ABE9-58D41686069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81720E-8EBD-40B2-8B64-8FF6B24E7580}" type="doc">
      <dgm:prSet loTypeId="urn:microsoft.com/office/officeart/2005/8/layout/list1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49FF199-E94B-4322-B35B-BF67F68B73DD}">
      <dgm:prSet phldrT="[Текст]" custT="1"/>
      <dgm:spPr/>
      <dgm:t>
        <a:bodyPr/>
        <a:lstStyle/>
        <a:p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Выступление на всероссийской заочной  педагогической конференции на тему «Формирование  и развитие духовно-нравственных основ личности» </a:t>
          </a:r>
        </a:p>
        <a:p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(2012 год)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3FE58E70-9BDE-4D1C-90B8-FB0CD8B978F5}" type="parTrans" cxnId="{481E61BA-EE72-4A44-A1AB-7EFAA58851B8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7F732AA8-5AFB-4158-B270-30B1B7D3A1C8}" type="sibTrans" cxnId="{481E61BA-EE72-4A44-A1AB-7EFAA58851B8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83685F48-BDD0-4490-97C0-457C7C7EEDD8}">
      <dgm:prSet phldrT="[Текст]" custT="1"/>
      <dgm:spPr/>
      <dgm:t>
        <a:bodyPr/>
        <a:lstStyle/>
        <a:p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Выступление на городском семинаре на тему «Использование методик тестирования на уроках русского языка и литературы»</a:t>
          </a:r>
        </a:p>
        <a:p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(2012 год)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36AD0063-DFCC-4D4A-BA5D-E3F5B744CB77}" type="parTrans" cxnId="{0A3164E9-EC9E-4A32-B9AB-E37F1CC79B73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18214269-C587-4258-BF5A-797423CD7AE1}" type="sibTrans" cxnId="{0A3164E9-EC9E-4A32-B9AB-E37F1CC79B73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028340B0-2B8C-4C61-826C-A509258FB738}">
      <dgm:prSet phldrT="[Текст]" custT="1"/>
      <dgm:spPr/>
      <dgm:t>
        <a:bodyPr/>
        <a:lstStyle/>
        <a:p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Организатор и участник республиканского семинара по теме «Формирование базовых компетенций учащихся</a:t>
          </a:r>
        </a:p>
        <a:p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на уроках учителей гуманитарного цикла»</a:t>
          </a:r>
        </a:p>
        <a:p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 (2013 год)</a:t>
          </a:r>
        </a:p>
      </dgm:t>
    </dgm:pt>
    <dgm:pt modelId="{9940060A-CD30-4F95-97A9-F7B1EE8EEA83}" type="parTrans" cxnId="{EDAB0A0D-92A5-4CDF-85D6-EF7812FDFA24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06D5D0E2-84BF-40B7-8C71-50C737D92B42}" type="sibTrans" cxnId="{EDAB0A0D-92A5-4CDF-85D6-EF7812FDFA24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96AD0540-8EEC-46FC-9FC9-FE8E19C8EB84}">
      <dgm:prSet custT="1"/>
      <dgm:spPr/>
      <dgm:t>
        <a:bodyPr/>
        <a:lstStyle/>
        <a:p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Выступление на региональном семинаре по теме «Интерактивные формы обучения»</a:t>
          </a:r>
        </a:p>
        <a:p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 (2014 год)</a:t>
          </a:r>
        </a:p>
      </dgm:t>
    </dgm:pt>
    <dgm:pt modelId="{3A6F1924-D874-4189-8E5D-F66137F78BBB}" type="parTrans" cxnId="{BD8705E4-4AC9-48E6-909D-BFECDA280D9A}">
      <dgm:prSet/>
      <dgm:spPr/>
      <dgm:t>
        <a:bodyPr/>
        <a:lstStyle/>
        <a:p>
          <a:endParaRPr lang="ru-RU"/>
        </a:p>
      </dgm:t>
    </dgm:pt>
    <dgm:pt modelId="{A05BB8E1-88A7-40F4-B740-C9F848914D42}" type="sibTrans" cxnId="{BD8705E4-4AC9-48E6-909D-BFECDA280D9A}">
      <dgm:prSet/>
      <dgm:spPr/>
      <dgm:t>
        <a:bodyPr/>
        <a:lstStyle/>
        <a:p>
          <a:endParaRPr lang="ru-RU"/>
        </a:p>
      </dgm:t>
    </dgm:pt>
    <dgm:pt modelId="{3E340530-F948-4785-A1BE-98691A4B0D7E}" type="pres">
      <dgm:prSet presAssocID="{BE81720E-8EBD-40B2-8B64-8FF6B24E758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EE23A9-3CDE-495B-BB00-1CCAFABCC8CA}" type="pres">
      <dgm:prSet presAssocID="{749FF199-E94B-4322-B35B-BF67F68B73DD}" presName="parentLin" presStyleCnt="0"/>
      <dgm:spPr/>
    </dgm:pt>
    <dgm:pt modelId="{0D6DDE91-0A6F-4F98-B622-3B0D5186504B}" type="pres">
      <dgm:prSet presAssocID="{749FF199-E94B-4322-B35B-BF67F68B73DD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0D29E44-8EEE-4F62-90C7-0B605D0327D6}" type="pres">
      <dgm:prSet presAssocID="{749FF199-E94B-4322-B35B-BF67F68B73DD}" presName="parentText" presStyleLbl="node1" presStyleIdx="0" presStyleCnt="4" custScaleX="133483" custScaleY="89531" custLinFactNeighborX="-218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63ADBB-8917-43D8-B2BB-E44585EEE48C}" type="pres">
      <dgm:prSet presAssocID="{749FF199-E94B-4322-B35B-BF67F68B73DD}" presName="negativeSpace" presStyleCnt="0"/>
      <dgm:spPr/>
    </dgm:pt>
    <dgm:pt modelId="{979573B8-D3D4-4E6C-8C2B-C7994E1EAC25}" type="pres">
      <dgm:prSet presAssocID="{749FF199-E94B-4322-B35B-BF67F68B73DD}" presName="childText" presStyleLbl="conFgAcc1" presStyleIdx="0" presStyleCnt="4">
        <dgm:presLayoutVars>
          <dgm:bulletEnabled val="1"/>
        </dgm:presLayoutVars>
      </dgm:prSet>
      <dgm:spPr/>
    </dgm:pt>
    <dgm:pt modelId="{8533C687-E46C-4B08-9B44-CFDE11BDB8A7}" type="pres">
      <dgm:prSet presAssocID="{7F732AA8-5AFB-4158-B270-30B1B7D3A1C8}" presName="spaceBetweenRectangles" presStyleCnt="0"/>
      <dgm:spPr/>
    </dgm:pt>
    <dgm:pt modelId="{E5559E39-4980-4E6D-B45F-5E48B1F42812}" type="pres">
      <dgm:prSet presAssocID="{83685F48-BDD0-4490-97C0-457C7C7EEDD8}" presName="parentLin" presStyleCnt="0"/>
      <dgm:spPr/>
    </dgm:pt>
    <dgm:pt modelId="{078B66DB-6735-4160-9D1E-B3057451F8BD}" type="pres">
      <dgm:prSet presAssocID="{83685F48-BDD0-4490-97C0-457C7C7EEDD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A9B8E7A-A106-4FC0-A1A2-27EF1B46A28C}" type="pres">
      <dgm:prSet presAssocID="{83685F48-BDD0-4490-97C0-457C7C7EEDD8}" presName="parentText" presStyleLbl="node1" presStyleIdx="1" presStyleCnt="4" custScaleX="133483" custScaleY="89531" custLinFactNeighborX="-218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97CF91-22AF-4E7E-AE9A-7D065D3FBC0D}" type="pres">
      <dgm:prSet presAssocID="{83685F48-BDD0-4490-97C0-457C7C7EEDD8}" presName="negativeSpace" presStyleCnt="0"/>
      <dgm:spPr/>
    </dgm:pt>
    <dgm:pt modelId="{E61CECAA-9460-4B7B-94A9-EA65AFF53630}" type="pres">
      <dgm:prSet presAssocID="{83685F48-BDD0-4490-97C0-457C7C7EEDD8}" presName="childText" presStyleLbl="conFgAcc1" presStyleIdx="1" presStyleCnt="4">
        <dgm:presLayoutVars>
          <dgm:bulletEnabled val="1"/>
        </dgm:presLayoutVars>
      </dgm:prSet>
      <dgm:spPr/>
    </dgm:pt>
    <dgm:pt modelId="{C00A3C88-A978-4824-8976-2EFC8596528C}" type="pres">
      <dgm:prSet presAssocID="{18214269-C587-4258-BF5A-797423CD7AE1}" presName="spaceBetweenRectangles" presStyleCnt="0"/>
      <dgm:spPr/>
    </dgm:pt>
    <dgm:pt modelId="{58C0C069-2E8F-443E-9A2F-62F1B64454DB}" type="pres">
      <dgm:prSet presAssocID="{028340B0-2B8C-4C61-826C-A509258FB738}" presName="parentLin" presStyleCnt="0"/>
      <dgm:spPr/>
    </dgm:pt>
    <dgm:pt modelId="{687A285A-EF27-41E5-B7B8-AB1703F745D9}" type="pres">
      <dgm:prSet presAssocID="{028340B0-2B8C-4C61-826C-A509258FB738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E767B02-CF45-4190-8A6B-5DD2DF84F6FB}" type="pres">
      <dgm:prSet presAssocID="{028340B0-2B8C-4C61-826C-A509258FB738}" presName="parentText" presStyleLbl="node1" presStyleIdx="2" presStyleCnt="4" custScaleX="133483" custScaleY="89531" custLinFactNeighborX="-29687" custLinFactNeighborY="155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B08252-942E-45BB-B448-F98FB35A3C64}" type="pres">
      <dgm:prSet presAssocID="{028340B0-2B8C-4C61-826C-A509258FB738}" presName="negativeSpace" presStyleCnt="0"/>
      <dgm:spPr/>
    </dgm:pt>
    <dgm:pt modelId="{64687957-8A53-4BDF-89CC-B2876241E60D}" type="pres">
      <dgm:prSet presAssocID="{028340B0-2B8C-4C61-826C-A509258FB738}" presName="childText" presStyleLbl="conFgAcc1" presStyleIdx="2" presStyleCnt="4">
        <dgm:presLayoutVars>
          <dgm:bulletEnabled val="1"/>
        </dgm:presLayoutVars>
      </dgm:prSet>
      <dgm:spPr/>
    </dgm:pt>
    <dgm:pt modelId="{3CA6F95D-2452-4E48-B0A7-70C4ADF97900}" type="pres">
      <dgm:prSet presAssocID="{06D5D0E2-84BF-40B7-8C71-50C737D92B42}" presName="spaceBetweenRectangles" presStyleCnt="0"/>
      <dgm:spPr/>
    </dgm:pt>
    <dgm:pt modelId="{E69331B0-E520-488D-8BD9-D58C46AE8A59}" type="pres">
      <dgm:prSet presAssocID="{96AD0540-8EEC-46FC-9FC9-FE8E19C8EB84}" presName="parentLin" presStyleCnt="0"/>
      <dgm:spPr/>
    </dgm:pt>
    <dgm:pt modelId="{7BE42831-80A3-42DB-85C6-CDF4038D9186}" type="pres">
      <dgm:prSet presAssocID="{96AD0540-8EEC-46FC-9FC9-FE8E19C8EB84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466ECF22-2BE2-4789-B4BC-861940641CB4}" type="pres">
      <dgm:prSet presAssocID="{96AD0540-8EEC-46FC-9FC9-FE8E19C8EB84}" presName="parentText" presStyleLbl="node1" presStyleIdx="3" presStyleCnt="4" custScaleX="130924" custLinFactNeighborX="-21881" custLinFactNeighborY="3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F85A24-414F-4FFE-8C54-0B1BD53A00E6}" type="pres">
      <dgm:prSet presAssocID="{96AD0540-8EEC-46FC-9FC9-FE8E19C8EB84}" presName="negativeSpace" presStyleCnt="0"/>
      <dgm:spPr/>
    </dgm:pt>
    <dgm:pt modelId="{059CC4B1-B3CE-403A-A6E5-CCFE63570FEC}" type="pres">
      <dgm:prSet presAssocID="{96AD0540-8EEC-46FC-9FC9-FE8E19C8EB8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DB1590D-E24C-4AB5-8B39-345D71FA0C74}" type="presOf" srcId="{83685F48-BDD0-4490-97C0-457C7C7EEDD8}" destId="{078B66DB-6735-4160-9D1E-B3057451F8BD}" srcOrd="0" destOrd="0" presId="urn:microsoft.com/office/officeart/2005/8/layout/list1"/>
    <dgm:cxn modelId="{8C6B20C6-1E8F-4FE7-B14A-EAE8D7EA8110}" type="presOf" srcId="{749FF199-E94B-4322-B35B-BF67F68B73DD}" destId="{B0D29E44-8EEE-4F62-90C7-0B605D0327D6}" srcOrd="1" destOrd="0" presId="urn:microsoft.com/office/officeart/2005/8/layout/list1"/>
    <dgm:cxn modelId="{EDAB0A0D-92A5-4CDF-85D6-EF7812FDFA24}" srcId="{BE81720E-8EBD-40B2-8B64-8FF6B24E7580}" destId="{028340B0-2B8C-4C61-826C-A509258FB738}" srcOrd="2" destOrd="0" parTransId="{9940060A-CD30-4F95-97A9-F7B1EE8EEA83}" sibTransId="{06D5D0E2-84BF-40B7-8C71-50C737D92B42}"/>
    <dgm:cxn modelId="{E97F9B4E-234B-4F60-8114-848124D38D06}" type="presOf" srcId="{028340B0-2B8C-4C61-826C-A509258FB738}" destId="{687A285A-EF27-41E5-B7B8-AB1703F745D9}" srcOrd="0" destOrd="0" presId="urn:microsoft.com/office/officeart/2005/8/layout/list1"/>
    <dgm:cxn modelId="{481E61BA-EE72-4A44-A1AB-7EFAA58851B8}" srcId="{BE81720E-8EBD-40B2-8B64-8FF6B24E7580}" destId="{749FF199-E94B-4322-B35B-BF67F68B73DD}" srcOrd="0" destOrd="0" parTransId="{3FE58E70-9BDE-4D1C-90B8-FB0CD8B978F5}" sibTransId="{7F732AA8-5AFB-4158-B270-30B1B7D3A1C8}"/>
    <dgm:cxn modelId="{8D42D9BA-ECC7-4606-B37D-6692B9CECE61}" type="presOf" srcId="{028340B0-2B8C-4C61-826C-A509258FB738}" destId="{7E767B02-CF45-4190-8A6B-5DD2DF84F6FB}" srcOrd="1" destOrd="0" presId="urn:microsoft.com/office/officeart/2005/8/layout/list1"/>
    <dgm:cxn modelId="{C35A0261-B411-4969-A511-395AE85A36E4}" type="presOf" srcId="{96AD0540-8EEC-46FC-9FC9-FE8E19C8EB84}" destId="{7BE42831-80A3-42DB-85C6-CDF4038D9186}" srcOrd="0" destOrd="0" presId="urn:microsoft.com/office/officeart/2005/8/layout/list1"/>
    <dgm:cxn modelId="{0A3164E9-EC9E-4A32-B9AB-E37F1CC79B73}" srcId="{BE81720E-8EBD-40B2-8B64-8FF6B24E7580}" destId="{83685F48-BDD0-4490-97C0-457C7C7EEDD8}" srcOrd="1" destOrd="0" parTransId="{36AD0063-DFCC-4D4A-BA5D-E3F5B744CB77}" sibTransId="{18214269-C587-4258-BF5A-797423CD7AE1}"/>
    <dgm:cxn modelId="{9045963A-B507-469C-896C-C020D4DD71B6}" type="presOf" srcId="{83685F48-BDD0-4490-97C0-457C7C7EEDD8}" destId="{FA9B8E7A-A106-4FC0-A1A2-27EF1B46A28C}" srcOrd="1" destOrd="0" presId="urn:microsoft.com/office/officeart/2005/8/layout/list1"/>
    <dgm:cxn modelId="{4F4C4729-F5AC-497C-9B3F-145D12139770}" type="presOf" srcId="{96AD0540-8EEC-46FC-9FC9-FE8E19C8EB84}" destId="{466ECF22-2BE2-4789-B4BC-861940641CB4}" srcOrd="1" destOrd="0" presId="urn:microsoft.com/office/officeart/2005/8/layout/list1"/>
    <dgm:cxn modelId="{3203941A-1686-4A1D-B8E7-753BB2FE8505}" type="presOf" srcId="{749FF199-E94B-4322-B35B-BF67F68B73DD}" destId="{0D6DDE91-0A6F-4F98-B622-3B0D5186504B}" srcOrd="0" destOrd="0" presId="urn:microsoft.com/office/officeart/2005/8/layout/list1"/>
    <dgm:cxn modelId="{BD8705E4-4AC9-48E6-909D-BFECDA280D9A}" srcId="{BE81720E-8EBD-40B2-8B64-8FF6B24E7580}" destId="{96AD0540-8EEC-46FC-9FC9-FE8E19C8EB84}" srcOrd="3" destOrd="0" parTransId="{3A6F1924-D874-4189-8E5D-F66137F78BBB}" sibTransId="{A05BB8E1-88A7-40F4-B740-C9F848914D42}"/>
    <dgm:cxn modelId="{679DE6C2-92DB-4C64-959D-068E3B3FE1A1}" type="presOf" srcId="{BE81720E-8EBD-40B2-8B64-8FF6B24E7580}" destId="{3E340530-F948-4785-A1BE-98691A4B0D7E}" srcOrd="0" destOrd="0" presId="urn:microsoft.com/office/officeart/2005/8/layout/list1"/>
    <dgm:cxn modelId="{B50BBAEF-4D79-4B5A-B69A-DAB8B78EAC42}" type="presParOf" srcId="{3E340530-F948-4785-A1BE-98691A4B0D7E}" destId="{ABEE23A9-3CDE-495B-BB00-1CCAFABCC8CA}" srcOrd="0" destOrd="0" presId="urn:microsoft.com/office/officeart/2005/8/layout/list1"/>
    <dgm:cxn modelId="{34E27FA4-12D3-4420-A41D-F1128DA2033D}" type="presParOf" srcId="{ABEE23A9-3CDE-495B-BB00-1CCAFABCC8CA}" destId="{0D6DDE91-0A6F-4F98-B622-3B0D5186504B}" srcOrd="0" destOrd="0" presId="urn:microsoft.com/office/officeart/2005/8/layout/list1"/>
    <dgm:cxn modelId="{E6D5AFCE-25E9-4837-A9B9-B5EC3D771DE4}" type="presParOf" srcId="{ABEE23A9-3CDE-495B-BB00-1CCAFABCC8CA}" destId="{B0D29E44-8EEE-4F62-90C7-0B605D0327D6}" srcOrd="1" destOrd="0" presId="urn:microsoft.com/office/officeart/2005/8/layout/list1"/>
    <dgm:cxn modelId="{E87A2501-4EBD-48CE-8DA6-47C57F053A2B}" type="presParOf" srcId="{3E340530-F948-4785-A1BE-98691A4B0D7E}" destId="{C263ADBB-8917-43D8-B2BB-E44585EEE48C}" srcOrd="1" destOrd="0" presId="urn:microsoft.com/office/officeart/2005/8/layout/list1"/>
    <dgm:cxn modelId="{96FB203E-A02D-48B4-945F-55EC756C0738}" type="presParOf" srcId="{3E340530-F948-4785-A1BE-98691A4B0D7E}" destId="{979573B8-D3D4-4E6C-8C2B-C7994E1EAC25}" srcOrd="2" destOrd="0" presId="urn:microsoft.com/office/officeart/2005/8/layout/list1"/>
    <dgm:cxn modelId="{2832CD23-7ADF-467A-982A-740E249FAC0C}" type="presParOf" srcId="{3E340530-F948-4785-A1BE-98691A4B0D7E}" destId="{8533C687-E46C-4B08-9B44-CFDE11BDB8A7}" srcOrd="3" destOrd="0" presId="urn:microsoft.com/office/officeart/2005/8/layout/list1"/>
    <dgm:cxn modelId="{E46F0863-9A85-4981-A0E9-7B26CE5C2A13}" type="presParOf" srcId="{3E340530-F948-4785-A1BE-98691A4B0D7E}" destId="{E5559E39-4980-4E6D-B45F-5E48B1F42812}" srcOrd="4" destOrd="0" presId="urn:microsoft.com/office/officeart/2005/8/layout/list1"/>
    <dgm:cxn modelId="{B1DA3069-3855-4320-9538-29F0B5B9794F}" type="presParOf" srcId="{E5559E39-4980-4E6D-B45F-5E48B1F42812}" destId="{078B66DB-6735-4160-9D1E-B3057451F8BD}" srcOrd="0" destOrd="0" presId="urn:microsoft.com/office/officeart/2005/8/layout/list1"/>
    <dgm:cxn modelId="{6BE567A1-EB44-409F-B42F-F18A0AA27487}" type="presParOf" srcId="{E5559E39-4980-4E6D-B45F-5E48B1F42812}" destId="{FA9B8E7A-A106-4FC0-A1A2-27EF1B46A28C}" srcOrd="1" destOrd="0" presId="urn:microsoft.com/office/officeart/2005/8/layout/list1"/>
    <dgm:cxn modelId="{22B172BF-834F-45A4-A50A-50A46010A504}" type="presParOf" srcId="{3E340530-F948-4785-A1BE-98691A4B0D7E}" destId="{E497CF91-22AF-4E7E-AE9A-7D065D3FBC0D}" srcOrd="5" destOrd="0" presId="urn:microsoft.com/office/officeart/2005/8/layout/list1"/>
    <dgm:cxn modelId="{78F311D3-6C95-4385-AA8B-872BFDDC0BE9}" type="presParOf" srcId="{3E340530-F948-4785-A1BE-98691A4B0D7E}" destId="{E61CECAA-9460-4B7B-94A9-EA65AFF53630}" srcOrd="6" destOrd="0" presId="urn:microsoft.com/office/officeart/2005/8/layout/list1"/>
    <dgm:cxn modelId="{38CF69EA-4D7C-43E9-8673-62C000B04DFF}" type="presParOf" srcId="{3E340530-F948-4785-A1BE-98691A4B0D7E}" destId="{C00A3C88-A978-4824-8976-2EFC8596528C}" srcOrd="7" destOrd="0" presId="urn:microsoft.com/office/officeart/2005/8/layout/list1"/>
    <dgm:cxn modelId="{BF49A907-7869-411F-9655-153FBE85CB4F}" type="presParOf" srcId="{3E340530-F948-4785-A1BE-98691A4B0D7E}" destId="{58C0C069-2E8F-443E-9A2F-62F1B64454DB}" srcOrd="8" destOrd="0" presId="urn:microsoft.com/office/officeart/2005/8/layout/list1"/>
    <dgm:cxn modelId="{A929CAA9-A60B-4D2F-A745-05EB72FCA57D}" type="presParOf" srcId="{58C0C069-2E8F-443E-9A2F-62F1B64454DB}" destId="{687A285A-EF27-41E5-B7B8-AB1703F745D9}" srcOrd="0" destOrd="0" presId="urn:microsoft.com/office/officeart/2005/8/layout/list1"/>
    <dgm:cxn modelId="{5774E1A9-F0BF-4747-B2FA-00DA2D4689A1}" type="presParOf" srcId="{58C0C069-2E8F-443E-9A2F-62F1B64454DB}" destId="{7E767B02-CF45-4190-8A6B-5DD2DF84F6FB}" srcOrd="1" destOrd="0" presId="urn:microsoft.com/office/officeart/2005/8/layout/list1"/>
    <dgm:cxn modelId="{89FDF967-F56A-4840-81F9-F0397ECB0D4F}" type="presParOf" srcId="{3E340530-F948-4785-A1BE-98691A4B0D7E}" destId="{43B08252-942E-45BB-B448-F98FB35A3C64}" srcOrd="9" destOrd="0" presId="urn:microsoft.com/office/officeart/2005/8/layout/list1"/>
    <dgm:cxn modelId="{80D20635-2783-4253-89A3-5254056E6CE0}" type="presParOf" srcId="{3E340530-F948-4785-A1BE-98691A4B0D7E}" destId="{64687957-8A53-4BDF-89CC-B2876241E60D}" srcOrd="10" destOrd="0" presId="urn:microsoft.com/office/officeart/2005/8/layout/list1"/>
    <dgm:cxn modelId="{A7E29CD4-85A4-4827-9608-366D13E33CFF}" type="presParOf" srcId="{3E340530-F948-4785-A1BE-98691A4B0D7E}" destId="{3CA6F95D-2452-4E48-B0A7-70C4ADF97900}" srcOrd="11" destOrd="0" presId="urn:microsoft.com/office/officeart/2005/8/layout/list1"/>
    <dgm:cxn modelId="{8EFB3AAC-7A8A-4F5D-8539-47754DE3D46F}" type="presParOf" srcId="{3E340530-F948-4785-A1BE-98691A4B0D7E}" destId="{E69331B0-E520-488D-8BD9-D58C46AE8A59}" srcOrd="12" destOrd="0" presId="urn:microsoft.com/office/officeart/2005/8/layout/list1"/>
    <dgm:cxn modelId="{58F77AAC-735E-4CC9-8325-7F05E1E96FBA}" type="presParOf" srcId="{E69331B0-E520-488D-8BD9-D58C46AE8A59}" destId="{7BE42831-80A3-42DB-85C6-CDF4038D9186}" srcOrd="0" destOrd="0" presId="urn:microsoft.com/office/officeart/2005/8/layout/list1"/>
    <dgm:cxn modelId="{4AD14A6E-CF79-4739-8336-F2BE8C2C8A9B}" type="presParOf" srcId="{E69331B0-E520-488D-8BD9-D58C46AE8A59}" destId="{466ECF22-2BE2-4789-B4BC-861940641CB4}" srcOrd="1" destOrd="0" presId="urn:microsoft.com/office/officeart/2005/8/layout/list1"/>
    <dgm:cxn modelId="{88D573F6-1136-465D-BC19-92A1542397A3}" type="presParOf" srcId="{3E340530-F948-4785-A1BE-98691A4B0D7E}" destId="{1BF85A24-414F-4FFE-8C54-0B1BD53A00E6}" srcOrd="13" destOrd="0" presId="urn:microsoft.com/office/officeart/2005/8/layout/list1"/>
    <dgm:cxn modelId="{F92BD833-152C-44B9-8F10-CA04C5CA16B9}" type="presParOf" srcId="{3E340530-F948-4785-A1BE-98691A4B0D7E}" destId="{059CC4B1-B3CE-403A-A6E5-CCFE63570FE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2AAF04E-DBF1-4925-B9DE-90979E31D573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454E080-1817-477B-BDEE-208F9553EFDA}">
      <dgm:prSet phldrT="[Текст]" custT="1"/>
      <dgm:spPr/>
      <dgm:t>
        <a:bodyPr/>
        <a:lstStyle/>
        <a:p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«Наш лучший учитель», учрежден Министерством образования и науки Республики Татарстан, 2011 год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3A614447-BDBA-46CF-B725-8E6065F8CD4F}" type="parTrans" cxnId="{2C452767-35F2-4C0F-AF9B-E9B6546C5CE3}">
      <dgm:prSet/>
      <dgm:spPr/>
      <dgm:t>
        <a:bodyPr/>
        <a:lstStyle/>
        <a:p>
          <a:endParaRPr lang="ru-RU"/>
        </a:p>
      </dgm:t>
    </dgm:pt>
    <dgm:pt modelId="{BD32C76C-94F9-43FE-9C32-FB69636B668A}" type="sibTrans" cxnId="{2C452767-35F2-4C0F-AF9B-E9B6546C5CE3}">
      <dgm:prSet/>
      <dgm:spPr/>
      <dgm:t>
        <a:bodyPr/>
        <a:lstStyle/>
        <a:p>
          <a:endParaRPr lang="ru-RU"/>
        </a:p>
      </dgm:t>
    </dgm:pt>
    <dgm:pt modelId="{3B4C5C47-9934-43B8-9288-DD5C7BCC26EE}">
      <dgm:prSet phldrT="[Текст]" custT="1"/>
      <dgm:spPr/>
      <dgm:t>
        <a:bodyPr/>
        <a:lstStyle/>
        <a:p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«Наш лучший учитель», учрежден Министерством образования и науки Республики Татарстан, 2012 год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DCFAE1C-9D08-4BC2-8FF8-46298CE59F66}" type="parTrans" cxnId="{EA901690-F9A1-4D92-AEE7-2430E76292CC}">
      <dgm:prSet/>
      <dgm:spPr/>
      <dgm:t>
        <a:bodyPr/>
        <a:lstStyle/>
        <a:p>
          <a:endParaRPr lang="ru-RU"/>
        </a:p>
      </dgm:t>
    </dgm:pt>
    <dgm:pt modelId="{3D2AF8DC-334E-4B04-A8D8-2467D9986734}" type="sibTrans" cxnId="{EA901690-F9A1-4D92-AEE7-2430E76292CC}">
      <dgm:prSet/>
      <dgm:spPr/>
      <dgm:t>
        <a:bodyPr/>
        <a:lstStyle/>
        <a:p>
          <a:endParaRPr lang="ru-RU"/>
        </a:p>
      </dgm:t>
    </dgm:pt>
    <dgm:pt modelId="{B41605D3-E3E8-4859-A6E2-AB2518E3F46C}">
      <dgm:prSet phldrT="[Текст]" custT="1"/>
      <dgm:spPr/>
      <dgm:t>
        <a:bodyPr/>
        <a:lstStyle/>
        <a:p>
          <a:r>
            <a:rPr lang="ru-RU" sz="2000" i="1" dirty="0" smtClean="0">
              <a:latin typeface="Times New Roman" pitchFamily="18" charset="0"/>
              <a:cs typeface="Times New Roman" pitchFamily="18" charset="0"/>
            </a:rPr>
            <a:t>Лучшие учителя Республики Татарстан  ( реализация Приоритетного Национального проекта «Образование» ).  2012 год</a:t>
          </a:r>
          <a:endParaRPr lang="ru-RU" sz="2000" i="1" dirty="0">
            <a:latin typeface="Times New Roman" pitchFamily="18" charset="0"/>
            <a:cs typeface="Times New Roman" pitchFamily="18" charset="0"/>
          </a:endParaRPr>
        </a:p>
      </dgm:t>
    </dgm:pt>
    <dgm:pt modelId="{CA5EC007-01CE-4356-9CDF-BDF3662A2267}" type="parTrans" cxnId="{ADDCFCBD-602C-43D1-AF11-04D380701F0B}">
      <dgm:prSet/>
      <dgm:spPr/>
      <dgm:t>
        <a:bodyPr/>
        <a:lstStyle/>
        <a:p>
          <a:endParaRPr lang="ru-RU"/>
        </a:p>
      </dgm:t>
    </dgm:pt>
    <dgm:pt modelId="{4A97366A-5E1E-4455-B896-38759F353F2B}" type="sibTrans" cxnId="{ADDCFCBD-602C-43D1-AF11-04D380701F0B}">
      <dgm:prSet/>
      <dgm:spPr/>
      <dgm:t>
        <a:bodyPr/>
        <a:lstStyle/>
        <a:p>
          <a:endParaRPr lang="ru-RU"/>
        </a:p>
      </dgm:t>
    </dgm:pt>
    <dgm:pt modelId="{80DDAB77-6E6F-419E-81B7-E3BB4F5343F2}" type="pres">
      <dgm:prSet presAssocID="{62AAF04E-DBF1-4925-B9DE-90979E31D57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EFF15C-46C7-4929-B34D-0513635F3D83}" type="pres">
      <dgm:prSet presAssocID="{9454E080-1817-477B-BDEE-208F9553EFDA}" presName="parentLin" presStyleCnt="0"/>
      <dgm:spPr/>
    </dgm:pt>
    <dgm:pt modelId="{BEE97C37-3612-4E22-A295-30A11D505BB3}" type="pres">
      <dgm:prSet presAssocID="{9454E080-1817-477B-BDEE-208F9553EFD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F54845D-020D-4EFC-9F7A-E3B6499FD3D2}" type="pres">
      <dgm:prSet presAssocID="{9454E080-1817-477B-BDEE-208F9553EFDA}" presName="parentText" presStyleLbl="node1" presStyleIdx="0" presStyleCnt="3" custScaleX="142857" custLinFactNeighborX="-43736" custLinFactNeighborY="17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1F5168-5A66-400E-9B42-4283D329F126}" type="pres">
      <dgm:prSet presAssocID="{9454E080-1817-477B-BDEE-208F9553EFDA}" presName="negativeSpace" presStyleCnt="0"/>
      <dgm:spPr/>
    </dgm:pt>
    <dgm:pt modelId="{D93C7758-47C3-4358-8628-4BF528C93CA3}" type="pres">
      <dgm:prSet presAssocID="{9454E080-1817-477B-BDEE-208F9553EFDA}" presName="childText" presStyleLbl="conFgAcc1" presStyleIdx="0" presStyleCnt="3">
        <dgm:presLayoutVars>
          <dgm:bulletEnabled val="1"/>
        </dgm:presLayoutVars>
      </dgm:prSet>
      <dgm:spPr/>
    </dgm:pt>
    <dgm:pt modelId="{668B63AA-B8B6-42EF-8C04-675201B8B9DB}" type="pres">
      <dgm:prSet presAssocID="{BD32C76C-94F9-43FE-9C32-FB69636B668A}" presName="spaceBetweenRectangles" presStyleCnt="0"/>
      <dgm:spPr/>
    </dgm:pt>
    <dgm:pt modelId="{644BF1FB-F7AC-4B64-9A18-77E77536FA82}" type="pres">
      <dgm:prSet presAssocID="{3B4C5C47-9934-43B8-9288-DD5C7BCC26EE}" presName="parentLin" presStyleCnt="0"/>
      <dgm:spPr/>
    </dgm:pt>
    <dgm:pt modelId="{D0402098-0857-4C35-A734-F42492AADCF4}" type="pres">
      <dgm:prSet presAssocID="{3B4C5C47-9934-43B8-9288-DD5C7BCC26E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07E26D2-D6F1-425C-8A15-DB5C2F19534E}" type="pres">
      <dgm:prSet presAssocID="{3B4C5C47-9934-43B8-9288-DD5C7BCC26EE}" presName="parentText" presStyleLbl="node1" presStyleIdx="1" presStyleCnt="3" custScaleX="142857" custLinFactNeighborX="-43736" custLinFactNeighborY="-9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9B4A0E-527A-498D-8163-0F3C06A28AFF}" type="pres">
      <dgm:prSet presAssocID="{3B4C5C47-9934-43B8-9288-DD5C7BCC26EE}" presName="negativeSpace" presStyleCnt="0"/>
      <dgm:spPr/>
    </dgm:pt>
    <dgm:pt modelId="{E18980B8-F4AD-4B2A-9DE4-869CB9BC8A6C}" type="pres">
      <dgm:prSet presAssocID="{3B4C5C47-9934-43B8-9288-DD5C7BCC26EE}" presName="childText" presStyleLbl="conFgAcc1" presStyleIdx="1" presStyleCnt="3">
        <dgm:presLayoutVars>
          <dgm:bulletEnabled val="1"/>
        </dgm:presLayoutVars>
      </dgm:prSet>
      <dgm:spPr/>
    </dgm:pt>
    <dgm:pt modelId="{E28BD70E-829D-4882-931D-2F6E83A2EEF2}" type="pres">
      <dgm:prSet presAssocID="{3D2AF8DC-334E-4B04-A8D8-2467D9986734}" presName="spaceBetweenRectangles" presStyleCnt="0"/>
      <dgm:spPr/>
    </dgm:pt>
    <dgm:pt modelId="{C7F2F0E9-9696-4550-A10D-B4258EDF25B0}" type="pres">
      <dgm:prSet presAssocID="{B41605D3-E3E8-4859-A6E2-AB2518E3F46C}" presName="parentLin" presStyleCnt="0"/>
      <dgm:spPr/>
    </dgm:pt>
    <dgm:pt modelId="{239C5186-B5BF-473C-BD82-F78B96E078F3}" type="pres">
      <dgm:prSet presAssocID="{B41605D3-E3E8-4859-A6E2-AB2518E3F46C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4B4E81BC-DD11-4F7C-8D3E-86B29F1DC626}" type="pres">
      <dgm:prSet presAssocID="{B41605D3-E3E8-4859-A6E2-AB2518E3F46C}" presName="parentText" presStyleLbl="node1" presStyleIdx="2" presStyleCnt="3" custScaleX="157296" custLinFactNeighborX="-24981" custLinFactNeighborY="22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04E7E5-2447-4BEF-B270-7ACD1156D3ED}" type="pres">
      <dgm:prSet presAssocID="{B41605D3-E3E8-4859-A6E2-AB2518E3F46C}" presName="negativeSpace" presStyleCnt="0"/>
      <dgm:spPr/>
    </dgm:pt>
    <dgm:pt modelId="{EB95F0EE-A2F5-4352-B1F9-8BC6297212B0}" type="pres">
      <dgm:prSet presAssocID="{B41605D3-E3E8-4859-A6E2-AB2518E3F46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A7F69B0-3DA1-44F0-81BC-6DAF24551A4D}" type="presOf" srcId="{9454E080-1817-477B-BDEE-208F9553EFDA}" destId="{3F54845D-020D-4EFC-9F7A-E3B6499FD3D2}" srcOrd="1" destOrd="0" presId="urn:microsoft.com/office/officeart/2005/8/layout/list1"/>
    <dgm:cxn modelId="{67AC3F51-BC4C-4909-9150-BCDE58082EEB}" type="presOf" srcId="{3B4C5C47-9934-43B8-9288-DD5C7BCC26EE}" destId="{E07E26D2-D6F1-425C-8A15-DB5C2F19534E}" srcOrd="1" destOrd="0" presId="urn:microsoft.com/office/officeart/2005/8/layout/list1"/>
    <dgm:cxn modelId="{ADDCFCBD-602C-43D1-AF11-04D380701F0B}" srcId="{62AAF04E-DBF1-4925-B9DE-90979E31D573}" destId="{B41605D3-E3E8-4859-A6E2-AB2518E3F46C}" srcOrd="2" destOrd="0" parTransId="{CA5EC007-01CE-4356-9CDF-BDF3662A2267}" sibTransId="{4A97366A-5E1E-4455-B896-38759F353F2B}"/>
    <dgm:cxn modelId="{EA901690-F9A1-4D92-AEE7-2430E76292CC}" srcId="{62AAF04E-DBF1-4925-B9DE-90979E31D573}" destId="{3B4C5C47-9934-43B8-9288-DD5C7BCC26EE}" srcOrd="1" destOrd="0" parTransId="{4DCFAE1C-9D08-4BC2-8FF8-46298CE59F66}" sibTransId="{3D2AF8DC-334E-4B04-A8D8-2467D9986734}"/>
    <dgm:cxn modelId="{2C452767-35F2-4C0F-AF9B-E9B6546C5CE3}" srcId="{62AAF04E-DBF1-4925-B9DE-90979E31D573}" destId="{9454E080-1817-477B-BDEE-208F9553EFDA}" srcOrd="0" destOrd="0" parTransId="{3A614447-BDBA-46CF-B725-8E6065F8CD4F}" sibTransId="{BD32C76C-94F9-43FE-9C32-FB69636B668A}"/>
    <dgm:cxn modelId="{75B7E401-3070-4919-958B-34372DBB33EC}" type="presOf" srcId="{9454E080-1817-477B-BDEE-208F9553EFDA}" destId="{BEE97C37-3612-4E22-A295-30A11D505BB3}" srcOrd="0" destOrd="0" presId="urn:microsoft.com/office/officeart/2005/8/layout/list1"/>
    <dgm:cxn modelId="{07CFCC3C-8103-45CF-8DAC-98C302D0A27D}" type="presOf" srcId="{3B4C5C47-9934-43B8-9288-DD5C7BCC26EE}" destId="{D0402098-0857-4C35-A734-F42492AADCF4}" srcOrd="0" destOrd="0" presId="urn:microsoft.com/office/officeart/2005/8/layout/list1"/>
    <dgm:cxn modelId="{9D852157-3BDA-46B0-B4A0-424C2C3CD3B1}" type="presOf" srcId="{B41605D3-E3E8-4859-A6E2-AB2518E3F46C}" destId="{4B4E81BC-DD11-4F7C-8D3E-86B29F1DC626}" srcOrd="1" destOrd="0" presId="urn:microsoft.com/office/officeart/2005/8/layout/list1"/>
    <dgm:cxn modelId="{9AC6D26B-F15E-4BE8-831D-778C5293BDDF}" type="presOf" srcId="{B41605D3-E3E8-4859-A6E2-AB2518E3F46C}" destId="{239C5186-B5BF-473C-BD82-F78B96E078F3}" srcOrd="0" destOrd="0" presId="urn:microsoft.com/office/officeart/2005/8/layout/list1"/>
    <dgm:cxn modelId="{E8EE99BA-1F4A-44C8-9E64-05569C40D205}" type="presOf" srcId="{62AAF04E-DBF1-4925-B9DE-90979E31D573}" destId="{80DDAB77-6E6F-419E-81B7-E3BB4F5343F2}" srcOrd="0" destOrd="0" presId="urn:microsoft.com/office/officeart/2005/8/layout/list1"/>
    <dgm:cxn modelId="{19519D08-5E20-49D6-AC08-2ABCC2FED3C4}" type="presParOf" srcId="{80DDAB77-6E6F-419E-81B7-E3BB4F5343F2}" destId="{ACEFF15C-46C7-4929-B34D-0513635F3D83}" srcOrd="0" destOrd="0" presId="urn:microsoft.com/office/officeart/2005/8/layout/list1"/>
    <dgm:cxn modelId="{6EC6128A-8796-49CE-BDF4-34F6F626FD6F}" type="presParOf" srcId="{ACEFF15C-46C7-4929-B34D-0513635F3D83}" destId="{BEE97C37-3612-4E22-A295-30A11D505BB3}" srcOrd="0" destOrd="0" presId="urn:microsoft.com/office/officeart/2005/8/layout/list1"/>
    <dgm:cxn modelId="{92E76782-3F56-40BA-9A15-5E8D8A282961}" type="presParOf" srcId="{ACEFF15C-46C7-4929-B34D-0513635F3D83}" destId="{3F54845D-020D-4EFC-9F7A-E3B6499FD3D2}" srcOrd="1" destOrd="0" presId="urn:microsoft.com/office/officeart/2005/8/layout/list1"/>
    <dgm:cxn modelId="{C0105F62-9995-48CA-8386-40AA55D3A643}" type="presParOf" srcId="{80DDAB77-6E6F-419E-81B7-E3BB4F5343F2}" destId="{1C1F5168-5A66-400E-9B42-4283D329F126}" srcOrd="1" destOrd="0" presId="urn:microsoft.com/office/officeart/2005/8/layout/list1"/>
    <dgm:cxn modelId="{FB725C3A-0516-42C8-BEC1-9FD460050784}" type="presParOf" srcId="{80DDAB77-6E6F-419E-81B7-E3BB4F5343F2}" destId="{D93C7758-47C3-4358-8628-4BF528C93CA3}" srcOrd="2" destOrd="0" presId="urn:microsoft.com/office/officeart/2005/8/layout/list1"/>
    <dgm:cxn modelId="{8651FC2F-F713-4A97-9DB6-8C7C760936B1}" type="presParOf" srcId="{80DDAB77-6E6F-419E-81B7-E3BB4F5343F2}" destId="{668B63AA-B8B6-42EF-8C04-675201B8B9DB}" srcOrd="3" destOrd="0" presId="urn:microsoft.com/office/officeart/2005/8/layout/list1"/>
    <dgm:cxn modelId="{28BE2AAD-4488-4CE2-89E5-8F3B52D7B167}" type="presParOf" srcId="{80DDAB77-6E6F-419E-81B7-E3BB4F5343F2}" destId="{644BF1FB-F7AC-4B64-9A18-77E77536FA82}" srcOrd="4" destOrd="0" presId="urn:microsoft.com/office/officeart/2005/8/layout/list1"/>
    <dgm:cxn modelId="{6B0FAFC9-DFCD-4FC3-AC73-313F411D48B7}" type="presParOf" srcId="{644BF1FB-F7AC-4B64-9A18-77E77536FA82}" destId="{D0402098-0857-4C35-A734-F42492AADCF4}" srcOrd="0" destOrd="0" presId="urn:microsoft.com/office/officeart/2005/8/layout/list1"/>
    <dgm:cxn modelId="{91506747-17F3-4EB8-8EBD-44907E6ED60A}" type="presParOf" srcId="{644BF1FB-F7AC-4B64-9A18-77E77536FA82}" destId="{E07E26D2-D6F1-425C-8A15-DB5C2F19534E}" srcOrd="1" destOrd="0" presId="urn:microsoft.com/office/officeart/2005/8/layout/list1"/>
    <dgm:cxn modelId="{04A60DF4-8E04-47FF-8A17-B44BFA72EDD3}" type="presParOf" srcId="{80DDAB77-6E6F-419E-81B7-E3BB4F5343F2}" destId="{819B4A0E-527A-498D-8163-0F3C06A28AFF}" srcOrd="5" destOrd="0" presId="urn:microsoft.com/office/officeart/2005/8/layout/list1"/>
    <dgm:cxn modelId="{2B81DB2E-0E20-4125-9B97-6A2AEDB70CB9}" type="presParOf" srcId="{80DDAB77-6E6F-419E-81B7-E3BB4F5343F2}" destId="{E18980B8-F4AD-4B2A-9DE4-869CB9BC8A6C}" srcOrd="6" destOrd="0" presId="urn:microsoft.com/office/officeart/2005/8/layout/list1"/>
    <dgm:cxn modelId="{285A6515-E1CA-4B0B-95A9-62EDF33B4789}" type="presParOf" srcId="{80DDAB77-6E6F-419E-81B7-E3BB4F5343F2}" destId="{E28BD70E-829D-4882-931D-2F6E83A2EEF2}" srcOrd="7" destOrd="0" presId="urn:microsoft.com/office/officeart/2005/8/layout/list1"/>
    <dgm:cxn modelId="{2E5AA699-094C-4B73-8FFE-A4784F4B0A10}" type="presParOf" srcId="{80DDAB77-6E6F-419E-81B7-E3BB4F5343F2}" destId="{C7F2F0E9-9696-4550-A10D-B4258EDF25B0}" srcOrd="8" destOrd="0" presId="urn:microsoft.com/office/officeart/2005/8/layout/list1"/>
    <dgm:cxn modelId="{5E5F72F0-33EA-415E-B9CE-53DE3D0874B8}" type="presParOf" srcId="{C7F2F0E9-9696-4550-A10D-B4258EDF25B0}" destId="{239C5186-B5BF-473C-BD82-F78B96E078F3}" srcOrd="0" destOrd="0" presId="urn:microsoft.com/office/officeart/2005/8/layout/list1"/>
    <dgm:cxn modelId="{18B19288-0F0C-4B01-9A6E-9D36E7D4FE96}" type="presParOf" srcId="{C7F2F0E9-9696-4550-A10D-B4258EDF25B0}" destId="{4B4E81BC-DD11-4F7C-8D3E-86B29F1DC626}" srcOrd="1" destOrd="0" presId="urn:microsoft.com/office/officeart/2005/8/layout/list1"/>
    <dgm:cxn modelId="{F6EF07E5-2C26-432C-B8EF-A6539237ED55}" type="presParOf" srcId="{80DDAB77-6E6F-419E-81B7-E3BB4F5343F2}" destId="{DB04E7E5-2447-4BEF-B270-7ACD1156D3ED}" srcOrd="9" destOrd="0" presId="urn:microsoft.com/office/officeart/2005/8/layout/list1"/>
    <dgm:cxn modelId="{DB7C8FED-47A7-47DF-A8A2-C6D880473B16}" type="presParOf" srcId="{80DDAB77-6E6F-419E-81B7-E3BB4F5343F2}" destId="{EB95F0EE-A2F5-4352-B1F9-8BC6297212B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6B7487B-69C5-4383-B532-5B384E0A1EC2}" type="doc">
      <dgm:prSet loTypeId="urn:microsoft.com/office/officeart/2005/8/layout/chevron2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95AA1989-C650-4854-9B1E-A852A9BFF67F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1.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DC5816C4-9961-4BE1-A03A-8786A74988B8}" type="parTrans" cxnId="{55E19AAD-660C-4612-BBB2-3C237FB12060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7DC520F8-BAE0-41E4-A55C-270F299C6968}" type="sibTrans" cxnId="{55E19AAD-660C-4612-BBB2-3C237FB12060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BEC96161-439F-4E3F-B088-4E17633E13C5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Теория и практика сочинений разных жанров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3463B939-FF1E-4058-A95C-01F8D0D66A71}" type="parTrans" cxnId="{91A55F97-556F-4265-8C5E-0AAAF6FD07A9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2ED84CFC-92BB-4CE1-9099-4A909A6CC000}" type="sibTrans" cxnId="{91A55F97-556F-4265-8C5E-0AAAF6FD07A9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08653928-3042-43BE-ACE4-5EBDFE977871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CEDDF589-3F7D-4B6E-86CD-4CC8D9587B07}" type="parTrans" cxnId="{0BC4FD52-6324-4AA9-9B0C-87D1DAB2800A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28A5F6B8-A1C1-4220-80B3-AFF6B0CD9A64}" type="sibTrans" cxnId="{0BC4FD52-6324-4AA9-9B0C-87D1DAB2800A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3B7259E3-D984-45B9-A823-A34B18835BA0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Средства художественной выразительности речи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E4298A7C-DB28-497B-A023-BB0AB39018C5}" type="parTrans" cxnId="{2670681A-E007-403E-81B4-513957246C77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68A16701-89A5-4F74-9029-8E5486306838}" type="sibTrans" cxnId="{2670681A-E007-403E-81B4-513957246C77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83304518-C636-4E55-B948-59DD171CB0B6}" type="pres">
      <dgm:prSet presAssocID="{D6B7487B-69C5-4383-B532-5B384E0A1EC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27F2C1-7160-4984-BB15-D09E940D33D2}" type="pres">
      <dgm:prSet presAssocID="{95AA1989-C650-4854-9B1E-A852A9BFF67F}" presName="composite" presStyleCnt="0"/>
      <dgm:spPr/>
    </dgm:pt>
    <dgm:pt modelId="{3154442E-8727-407E-9567-C879CE7F9E88}" type="pres">
      <dgm:prSet presAssocID="{95AA1989-C650-4854-9B1E-A852A9BFF67F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70BDA4-8045-48E0-A5D3-01794F884B41}" type="pres">
      <dgm:prSet presAssocID="{95AA1989-C650-4854-9B1E-A852A9BFF67F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7F45D9-0F8A-40F6-8330-B9B04A99B62E}" type="pres">
      <dgm:prSet presAssocID="{7DC520F8-BAE0-41E4-A55C-270F299C6968}" presName="sp" presStyleCnt="0"/>
      <dgm:spPr/>
    </dgm:pt>
    <dgm:pt modelId="{4D2CFBD8-5F37-4855-AC3A-CA4EF9F6C8FB}" type="pres">
      <dgm:prSet presAssocID="{08653928-3042-43BE-ACE4-5EBDFE977871}" presName="composite" presStyleCnt="0"/>
      <dgm:spPr/>
    </dgm:pt>
    <dgm:pt modelId="{0A3B2A81-8CA2-4D3A-8F15-6F6FF0E96A1B}" type="pres">
      <dgm:prSet presAssocID="{08653928-3042-43BE-ACE4-5EBDFE977871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51900B-E954-48CB-81CB-149963338D4F}" type="pres">
      <dgm:prSet presAssocID="{08653928-3042-43BE-ACE4-5EBDFE977871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70681A-E007-403E-81B4-513957246C77}" srcId="{08653928-3042-43BE-ACE4-5EBDFE977871}" destId="{3B7259E3-D984-45B9-A823-A34B18835BA0}" srcOrd="0" destOrd="0" parTransId="{E4298A7C-DB28-497B-A023-BB0AB39018C5}" sibTransId="{68A16701-89A5-4F74-9029-8E5486306838}"/>
    <dgm:cxn modelId="{0BC4FD52-6324-4AA9-9B0C-87D1DAB2800A}" srcId="{D6B7487B-69C5-4383-B532-5B384E0A1EC2}" destId="{08653928-3042-43BE-ACE4-5EBDFE977871}" srcOrd="1" destOrd="0" parTransId="{CEDDF589-3F7D-4B6E-86CD-4CC8D9587B07}" sibTransId="{28A5F6B8-A1C1-4220-80B3-AFF6B0CD9A64}"/>
    <dgm:cxn modelId="{0CA9587F-F46E-47F9-8F00-362D9D68640A}" type="presOf" srcId="{D6B7487B-69C5-4383-B532-5B384E0A1EC2}" destId="{83304518-C636-4E55-B948-59DD171CB0B6}" srcOrd="0" destOrd="0" presId="urn:microsoft.com/office/officeart/2005/8/layout/chevron2"/>
    <dgm:cxn modelId="{8D7F728D-A084-4309-9AFF-39458E0619FD}" type="presOf" srcId="{3B7259E3-D984-45B9-A823-A34B18835BA0}" destId="{4451900B-E954-48CB-81CB-149963338D4F}" srcOrd="0" destOrd="0" presId="urn:microsoft.com/office/officeart/2005/8/layout/chevron2"/>
    <dgm:cxn modelId="{55E19AAD-660C-4612-BBB2-3C237FB12060}" srcId="{D6B7487B-69C5-4383-B532-5B384E0A1EC2}" destId="{95AA1989-C650-4854-9B1E-A852A9BFF67F}" srcOrd="0" destOrd="0" parTransId="{DC5816C4-9961-4BE1-A03A-8786A74988B8}" sibTransId="{7DC520F8-BAE0-41E4-A55C-270F299C6968}"/>
    <dgm:cxn modelId="{79B42CBF-5C37-44DF-B462-0214C360A61F}" type="presOf" srcId="{08653928-3042-43BE-ACE4-5EBDFE977871}" destId="{0A3B2A81-8CA2-4D3A-8F15-6F6FF0E96A1B}" srcOrd="0" destOrd="0" presId="urn:microsoft.com/office/officeart/2005/8/layout/chevron2"/>
    <dgm:cxn modelId="{91A55F97-556F-4265-8C5E-0AAAF6FD07A9}" srcId="{95AA1989-C650-4854-9B1E-A852A9BFF67F}" destId="{BEC96161-439F-4E3F-B088-4E17633E13C5}" srcOrd="0" destOrd="0" parTransId="{3463B939-FF1E-4058-A95C-01F8D0D66A71}" sibTransId="{2ED84CFC-92BB-4CE1-9099-4A909A6CC000}"/>
    <dgm:cxn modelId="{92BEAB85-8CB9-4A0C-AD5E-BF5DE74EA4AA}" type="presOf" srcId="{BEC96161-439F-4E3F-B088-4E17633E13C5}" destId="{AC70BDA4-8045-48E0-A5D3-01794F884B41}" srcOrd="0" destOrd="0" presId="urn:microsoft.com/office/officeart/2005/8/layout/chevron2"/>
    <dgm:cxn modelId="{44F691A0-D545-4FEF-8FD1-DE894096BA61}" type="presOf" srcId="{95AA1989-C650-4854-9B1E-A852A9BFF67F}" destId="{3154442E-8727-407E-9567-C879CE7F9E88}" srcOrd="0" destOrd="0" presId="urn:microsoft.com/office/officeart/2005/8/layout/chevron2"/>
    <dgm:cxn modelId="{197AC4F5-C38A-4DE3-AEA2-2A539CE44FDB}" type="presParOf" srcId="{83304518-C636-4E55-B948-59DD171CB0B6}" destId="{0C27F2C1-7160-4984-BB15-D09E940D33D2}" srcOrd="0" destOrd="0" presId="urn:microsoft.com/office/officeart/2005/8/layout/chevron2"/>
    <dgm:cxn modelId="{5E86FC45-8702-400F-B351-3ED2E3B7614A}" type="presParOf" srcId="{0C27F2C1-7160-4984-BB15-D09E940D33D2}" destId="{3154442E-8727-407E-9567-C879CE7F9E88}" srcOrd="0" destOrd="0" presId="urn:microsoft.com/office/officeart/2005/8/layout/chevron2"/>
    <dgm:cxn modelId="{C225DEE0-44FE-4840-9F21-B3FC0AC1AB61}" type="presParOf" srcId="{0C27F2C1-7160-4984-BB15-D09E940D33D2}" destId="{AC70BDA4-8045-48E0-A5D3-01794F884B41}" srcOrd="1" destOrd="0" presId="urn:microsoft.com/office/officeart/2005/8/layout/chevron2"/>
    <dgm:cxn modelId="{CCBAF708-041B-4A52-B97B-706B538256E7}" type="presParOf" srcId="{83304518-C636-4E55-B948-59DD171CB0B6}" destId="{597F45D9-0F8A-40F6-8330-B9B04A99B62E}" srcOrd="1" destOrd="0" presId="urn:microsoft.com/office/officeart/2005/8/layout/chevron2"/>
    <dgm:cxn modelId="{37ADB564-618A-4A7F-8272-9DC6455B4FC9}" type="presParOf" srcId="{83304518-C636-4E55-B948-59DD171CB0B6}" destId="{4D2CFBD8-5F37-4855-AC3A-CA4EF9F6C8FB}" srcOrd="2" destOrd="0" presId="urn:microsoft.com/office/officeart/2005/8/layout/chevron2"/>
    <dgm:cxn modelId="{92CD42C6-D298-41AC-AE42-A8000939DA85}" type="presParOf" srcId="{4D2CFBD8-5F37-4855-AC3A-CA4EF9F6C8FB}" destId="{0A3B2A81-8CA2-4D3A-8F15-6F6FF0E96A1B}" srcOrd="0" destOrd="0" presId="urn:microsoft.com/office/officeart/2005/8/layout/chevron2"/>
    <dgm:cxn modelId="{ECE52FEE-5F44-48FA-9501-65248911E1AA}" type="presParOf" srcId="{4D2CFBD8-5F37-4855-AC3A-CA4EF9F6C8FB}" destId="{4451900B-E954-48CB-81CB-149963338D4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668B7A-4C36-4692-9039-F3AA8A3931EA}">
      <dsp:nvSpPr>
        <dsp:cNvPr id="0" name=""/>
        <dsp:cNvSpPr/>
      </dsp:nvSpPr>
      <dsp:spPr>
        <a:xfrm>
          <a:off x="3886213" y="2176674"/>
          <a:ext cx="1871670" cy="1790295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УЧЕНИК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886213" y="2176674"/>
        <a:ext cx="1871670" cy="1790295"/>
      </dsp:txXfrm>
    </dsp:sp>
    <dsp:sp modelId="{B0227B39-CB5A-4511-AD10-F376F416B5F6}">
      <dsp:nvSpPr>
        <dsp:cNvPr id="0" name=""/>
        <dsp:cNvSpPr/>
      </dsp:nvSpPr>
      <dsp:spPr>
        <a:xfrm rot="5400000">
          <a:off x="4494384" y="1328376"/>
          <a:ext cx="655328" cy="497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5400000">
        <a:off x="4494384" y="1328376"/>
        <a:ext cx="655328" cy="497220"/>
      </dsp:txXfrm>
    </dsp:sp>
    <dsp:sp modelId="{06E118D7-401B-42B5-A0EE-D44E827ED59A}">
      <dsp:nvSpPr>
        <dsp:cNvPr id="0" name=""/>
        <dsp:cNvSpPr/>
      </dsp:nvSpPr>
      <dsp:spPr>
        <a:xfrm>
          <a:off x="3701233" y="274304"/>
          <a:ext cx="2241631" cy="66590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УЧИТЕЛЬ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01233" y="274304"/>
        <a:ext cx="2241631" cy="665900"/>
      </dsp:txXfrm>
    </dsp:sp>
    <dsp:sp modelId="{A4F4F15B-B7FD-4F5E-9FE6-F02E0F3F81DC}">
      <dsp:nvSpPr>
        <dsp:cNvPr id="0" name=""/>
        <dsp:cNvSpPr/>
      </dsp:nvSpPr>
      <dsp:spPr>
        <a:xfrm rot="2377569">
          <a:off x="3416126" y="1649238"/>
          <a:ext cx="870547" cy="497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2377569">
        <a:off x="3416126" y="1649238"/>
        <a:ext cx="870547" cy="497220"/>
      </dsp:txXfrm>
    </dsp:sp>
    <dsp:sp modelId="{49D2811A-35B1-45E1-8C30-C3380FD1323E}">
      <dsp:nvSpPr>
        <dsp:cNvPr id="0" name=""/>
        <dsp:cNvSpPr/>
      </dsp:nvSpPr>
      <dsp:spPr>
        <a:xfrm>
          <a:off x="1357308" y="785826"/>
          <a:ext cx="2241631" cy="665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Непредвиденные факторы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57308" y="785826"/>
        <a:ext cx="2241631" cy="665900"/>
      </dsp:txXfrm>
    </dsp:sp>
    <dsp:sp modelId="{D1B83596-47C5-4363-9FF3-21ECC13B34D4}">
      <dsp:nvSpPr>
        <dsp:cNvPr id="0" name=""/>
        <dsp:cNvSpPr/>
      </dsp:nvSpPr>
      <dsp:spPr>
        <a:xfrm rot="1134084">
          <a:off x="2978196" y="2354254"/>
          <a:ext cx="650129" cy="497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1134084">
        <a:off x="2978196" y="2354254"/>
        <a:ext cx="650129" cy="497220"/>
      </dsp:txXfrm>
    </dsp:sp>
    <dsp:sp modelId="{058D70A9-F0EB-4C64-A02C-B1B36EEB9842}">
      <dsp:nvSpPr>
        <dsp:cNvPr id="0" name=""/>
        <dsp:cNvSpPr/>
      </dsp:nvSpPr>
      <dsp:spPr>
        <a:xfrm>
          <a:off x="642909" y="2143138"/>
          <a:ext cx="2241631" cy="665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Телевидение, радио, пресса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42909" y="2143138"/>
        <a:ext cx="2241631" cy="665900"/>
      </dsp:txXfrm>
    </dsp:sp>
    <dsp:sp modelId="{1A9C13FC-9276-4836-980B-1DECE402209D}">
      <dsp:nvSpPr>
        <dsp:cNvPr id="0" name=""/>
        <dsp:cNvSpPr/>
      </dsp:nvSpPr>
      <dsp:spPr>
        <a:xfrm rot="20368268">
          <a:off x="3138589" y="3233478"/>
          <a:ext cx="624000" cy="497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20368268">
        <a:off x="3138589" y="3233478"/>
        <a:ext cx="624000" cy="497220"/>
      </dsp:txXfrm>
    </dsp:sp>
    <dsp:sp modelId="{85A8C3F7-D3F4-411B-B7EE-932462062426}">
      <dsp:nvSpPr>
        <dsp:cNvPr id="0" name=""/>
        <dsp:cNvSpPr/>
      </dsp:nvSpPr>
      <dsp:spPr>
        <a:xfrm>
          <a:off x="714344" y="3357583"/>
          <a:ext cx="2241631" cy="665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Искусство, книга, музыка, живопись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14344" y="3357583"/>
        <a:ext cx="2241631" cy="665900"/>
      </dsp:txXfrm>
    </dsp:sp>
    <dsp:sp modelId="{F078AFE1-8296-48B2-A76A-57B0D7746CA8}">
      <dsp:nvSpPr>
        <dsp:cNvPr id="0" name=""/>
        <dsp:cNvSpPr/>
      </dsp:nvSpPr>
      <dsp:spPr>
        <a:xfrm rot="19807552">
          <a:off x="3450270" y="4023142"/>
          <a:ext cx="801944" cy="497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19807552">
        <a:off x="3450270" y="4023142"/>
        <a:ext cx="801944" cy="497220"/>
      </dsp:txXfrm>
    </dsp:sp>
    <dsp:sp modelId="{30E52C8C-92A7-4543-A045-F575A732663F}">
      <dsp:nvSpPr>
        <dsp:cNvPr id="0" name=""/>
        <dsp:cNvSpPr/>
      </dsp:nvSpPr>
      <dsp:spPr>
        <a:xfrm>
          <a:off x="1214440" y="4500597"/>
          <a:ext cx="2241631" cy="10486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Общественные места (кино, театр, библиотека, магазин, транспорт, столовая)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14440" y="4500597"/>
        <a:ext cx="2241631" cy="1048607"/>
      </dsp:txXfrm>
    </dsp:sp>
    <dsp:sp modelId="{E4251CA8-1C5A-4F42-BC22-F44DCE7D7D0B}">
      <dsp:nvSpPr>
        <dsp:cNvPr id="0" name=""/>
        <dsp:cNvSpPr/>
      </dsp:nvSpPr>
      <dsp:spPr>
        <a:xfrm rot="16119259">
          <a:off x="4529341" y="4317939"/>
          <a:ext cx="655639" cy="497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16119259">
        <a:off x="4529341" y="4317939"/>
        <a:ext cx="655639" cy="497220"/>
      </dsp:txXfrm>
    </dsp:sp>
    <dsp:sp modelId="{2A0754E0-AC31-4FBB-B055-597B057715F4}">
      <dsp:nvSpPr>
        <dsp:cNvPr id="0" name=""/>
        <dsp:cNvSpPr/>
      </dsp:nvSpPr>
      <dsp:spPr>
        <a:xfrm>
          <a:off x="3759128" y="5203449"/>
          <a:ext cx="2241631" cy="665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Внешкольные учреждения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59128" y="5203449"/>
        <a:ext cx="2241631" cy="665900"/>
      </dsp:txXfrm>
    </dsp:sp>
    <dsp:sp modelId="{C3727356-B87D-478C-A96A-09FBE52DFC3D}">
      <dsp:nvSpPr>
        <dsp:cNvPr id="0" name=""/>
        <dsp:cNvSpPr/>
      </dsp:nvSpPr>
      <dsp:spPr>
        <a:xfrm rot="12698393">
          <a:off x="5450421" y="4029676"/>
          <a:ext cx="901881" cy="497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12698393">
        <a:off x="5450421" y="4029676"/>
        <a:ext cx="901881" cy="497220"/>
      </dsp:txXfrm>
    </dsp:sp>
    <dsp:sp modelId="{AA89FA81-2356-4F7A-BE84-645C3F34ABC9}">
      <dsp:nvSpPr>
        <dsp:cNvPr id="0" name=""/>
        <dsp:cNvSpPr/>
      </dsp:nvSpPr>
      <dsp:spPr>
        <a:xfrm>
          <a:off x="6188025" y="4643453"/>
          <a:ext cx="2241631" cy="665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Улица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88025" y="4643453"/>
        <a:ext cx="2241631" cy="665900"/>
      </dsp:txXfrm>
    </dsp:sp>
    <dsp:sp modelId="{1DB575DB-657C-4F1E-B98C-D2B9721D111E}">
      <dsp:nvSpPr>
        <dsp:cNvPr id="0" name=""/>
        <dsp:cNvSpPr/>
      </dsp:nvSpPr>
      <dsp:spPr>
        <a:xfrm rot="11489608">
          <a:off x="5887799" y="3341906"/>
          <a:ext cx="582946" cy="497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11489608">
        <a:off x="5887799" y="3341906"/>
        <a:ext cx="582946" cy="497220"/>
      </dsp:txXfrm>
    </dsp:sp>
    <dsp:sp modelId="{EE9F9301-CAD7-400B-BBDF-70EBCAFFDC22}">
      <dsp:nvSpPr>
        <dsp:cNvPr id="0" name=""/>
        <dsp:cNvSpPr/>
      </dsp:nvSpPr>
      <dsp:spPr>
        <a:xfrm>
          <a:off x="6545218" y="3429017"/>
          <a:ext cx="2241631" cy="665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Школа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45218" y="3429017"/>
        <a:ext cx="2241631" cy="665900"/>
      </dsp:txXfrm>
    </dsp:sp>
    <dsp:sp modelId="{EB8263C3-67FB-463F-A918-471D9A7BAA87}">
      <dsp:nvSpPr>
        <dsp:cNvPr id="0" name=""/>
        <dsp:cNvSpPr/>
      </dsp:nvSpPr>
      <dsp:spPr>
        <a:xfrm rot="9971244">
          <a:off x="5888359" y="2434109"/>
          <a:ext cx="524226" cy="497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9971244">
        <a:off x="5888359" y="2434109"/>
        <a:ext cx="524226" cy="497220"/>
      </dsp:txXfrm>
    </dsp:sp>
    <dsp:sp modelId="{4C891719-B7EB-491E-8C25-7D188701691F}">
      <dsp:nvSpPr>
        <dsp:cNvPr id="0" name=""/>
        <dsp:cNvSpPr/>
      </dsp:nvSpPr>
      <dsp:spPr>
        <a:xfrm>
          <a:off x="6545209" y="2214583"/>
          <a:ext cx="2241631" cy="665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Детсад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45209" y="2214583"/>
        <a:ext cx="2241631" cy="665900"/>
      </dsp:txXfrm>
    </dsp:sp>
    <dsp:sp modelId="{9165BFA2-1AC3-4182-B0D2-A5E4AAD1CB6F}">
      <dsp:nvSpPr>
        <dsp:cNvPr id="0" name=""/>
        <dsp:cNvSpPr/>
      </dsp:nvSpPr>
      <dsp:spPr>
        <a:xfrm rot="8554944">
          <a:off x="5414369" y="1656762"/>
          <a:ext cx="918872" cy="497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8554944">
        <a:off x="5414369" y="1656762"/>
        <a:ext cx="918872" cy="497220"/>
      </dsp:txXfrm>
    </dsp:sp>
    <dsp:sp modelId="{157C5A63-6249-4FFE-A861-B3EABEBC4122}">
      <dsp:nvSpPr>
        <dsp:cNvPr id="0" name=""/>
        <dsp:cNvSpPr/>
      </dsp:nvSpPr>
      <dsp:spPr>
        <a:xfrm>
          <a:off x="6259466" y="857256"/>
          <a:ext cx="2241631" cy="665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Семья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59466" y="857256"/>
        <a:ext cx="2241631" cy="6659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D6F503-ECE8-4A06-8CFE-64A0C9124C9A}">
      <dsp:nvSpPr>
        <dsp:cNvPr id="0" name=""/>
        <dsp:cNvSpPr/>
      </dsp:nvSpPr>
      <dsp:spPr>
        <a:xfrm>
          <a:off x="3424929" y="2286793"/>
          <a:ext cx="1508354" cy="1508354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УЧИТЕЛЬ</a:t>
          </a:r>
          <a:endParaRPr lang="ru-RU" sz="2000" b="1" kern="1200" dirty="0"/>
        </a:p>
      </dsp:txBody>
      <dsp:txXfrm>
        <a:off x="3424929" y="2286793"/>
        <a:ext cx="1508354" cy="1508354"/>
      </dsp:txXfrm>
    </dsp:sp>
    <dsp:sp modelId="{4ABDAD20-20C4-48F7-A418-5DBAE5679E0A}">
      <dsp:nvSpPr>
        <dsp:cNvPr id="0" name=""/>
        <dsp:cNvSpPr/>
      </dsp:nvSpPr>
      <dsp:spPr>
        <a:xfrm rot="16064398">
          <a:off x="3867733" y="2000401"/>
          <a:ext cx="541895" cy="32483"/>
        </a:xfrm>
        <a:custGeom>
          <a:avLst/>
          <a:gdLst/>
          <a:ahLst/>
          <a:cxnLst/>
          <a:rect l="0" t="0" r="0" b="0"/>
          <a:pathLst>
            <a:path>
              <a:moveTo>
                <a:pt x="0" y="16241"/>
              </a:moveTo>
              <a:lnTo>
                <a:pt x="541895" y="162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064398">
        <a:off x="4125134" y="2003095"/>
        <a:ext cx="27094" cy="27094"/>
      </dsp:txXfrm>
    </dsp:sp>
    <dsp:sp modelId="{CBCAAE90-953E-46D4-8320-1C842B681E06}">
      <dsp:nvSpPr>
        <dsp:cNvPr id="0" name=""/>
        <dsp:cNvSpPr/>
      </dsp:nvSpPr>
      <dsp:spPr>
        <a:xfrm>
          <a:off x="3126070" y="-181172"/>
          <a:ext cx="1927828" cy="19278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Активный участник общественной работы школы, города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26070" y="-181172"/>
        <a:ext cx="1927828" cy="1927828"/>
      </dsp:txXfrm>
    </dsp:sp>
    <dsp:sp modelId="{50902F96-D5B6-4D11-83B0-0C536F1F9FD7}">
      <dsp:nvSpPr>
        <dsp:cNvPr id="0" name=""/>
        <dsp:cNvSpPr/>
      </dsp:nvSpPr>
      <dsp:spPr>
        <a:xfrm rot="19203357">
          <a:off x="4702180" y="2388809"/>
          <a:ext cx="472582" cy="32483"/>
        </a:xfrm>
        <a:custGeom>
          <a:avLst/>
          <a:gdLst/>
          <a:ahLst/>
          <a:cxnLst/>
          <a:rect l="0" t="0" r="0" b="0"/>
          <a:pathLst>
            <a:path>
              <a:moveTo>
                <a:pt x="0" y="16241"/>
              </a:moveTo>
              <a:lnTo>
                <a:pt x="472582" y="162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203357">
        <a:off x="4926656" y="2393236"/>
        <a:ext cx="23629" cy="23629"/>
      </dsp:txXfrm>
    </dsp:sp>
    <dsp:sp modelId="{2787E97F-9D18-4EB7-93F6-4705A5252078}">
      <dsp:nvSpPr>
        <dsp:cNvPr id="0" name=""/>
        <dsp:cNvSpPr/>
      </dsp:nvSpPr>
      <dsp:spPr>
        <a:xfrm>
          <a:off x="4894720" y="670557"/>
          <a:ext cx="1927828" cy="19278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Активный участник педсовета, методического объединения учителей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94720" y="670557"/>
        <a:ext cx="1927828" cy="1927828"/>
      </dsp:txXfrm>
    </dsp:sp>
    <dsp:sp modelId="{74F8BFE2-DB2D-4C5A-B53A-8A0BA2F8D42D}">
      <dsp:nvSpPr>
        <dsp:cNvPr id="0" name=""/>
        <dsp:cNvSpPr/>
      </dsp:nvSpPr>
      <dsp:spPr>
        <a:xfrm rot="771429">
          <a:off x="4907554" y="3253085"/>
          <a:ext cx="544090" cy="32483"/>
        </a:xfrm>
        <a:custGeom>
          <a:avLst/>
          <a:gdLst/>
          <a:ahLst/>
          <a:cxnLst/>
          <a:rect l="0" t="0" r="0" b="0"/>
          <a:pathLst>
            <a:path>
              <a:moveTo>
                <a:pt x="0" y="16241"/>
              </a:moveTo>
              <a:lnTo>
                <a:pt x="544090" y="162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771429">
        <a:off x="5165997" y="3255724"/>
        <a:ext cx="27204" cy="27204"/>
      </dsp:txXfrm>
    </dsp:sp>
    <dsp:sp modelId="{A10204D9-4F30-4AEC-BD98-540BF43B0B6D}">
      <dsp:nvSpPr>
        <dsp:cNvPr id="0" name=""/>
        <dsp:cNvSpPr/>
      </dsp:nvSpPr>
      <dsp:spPr>
        <a:xfrm>
          <a:off x="5420656" y="2580439"/>
          <a:ext cx="1927828" cy="19278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Руководитель кружка, группы по интересам, клуба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20656" y="2580439"/>
        <a:ext cx="1927828" cy="1927828"/>
      </dsp:txXfrm>
    </dsp:sp>
    <dsp:sp modelId="{8D5104C2-6617-4FD3-A7C3-D41CE28A356C}">
      <dsp:nvSpPr>
        <dsp:cNvPr id="0" name=""/>
        <dsp:cNvSpPr/>
      </dsp:nvSpPr>
      <dsp:spPr>
        <a:xfrm rot="3857143">
          <a:off x="4352323" y="3949324"/>
          <a:ext cx="544090" cy="32483"/>
        </a:xfrm>
        <a:custGeom>
          <a:avLst/>
          <a:gdLst/>
          <a:ahLst/>
          <a:cxnLst/>
          <a:rect l="0" t="0" r="0" b="0"/>
          <a:pathLst>
            <a:path>
              <a:moveTo>
                <a:pt x="0" y="16241"/>
              </a:moveTo>
              <a:lnTo>
                <a:pt x="544090" y="162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857143">
        <a:off x="4610766" y="3951963"/>
        <a:ext cx="27204" cy="27204"/>
      </dsp:txXfrm>
    </dsp:sp>
    <dsp:sp modelId="{C09F5B21-E313-4690-9AEB-ADE9563B6897}">
      <dsp:nvSpPr>
        <dsp:cNvPr id="0" name=""/>
        <dsp:cNvSpPr/>
      </dsp:nvSpPr>
      <dsp:spPr>
        <a:xfrm>
          <a:off x="4196716" y="4115212"/>
          <a:ext cx="1927828" cy="19278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Пропагандист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пед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. идей, знаний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96716" y="4115212"/>
        <a:ext cx="1927828" cy="1927828"/>
      </dsp:txXfrm>
    </dsp:sp>
    <dsp:sp modelId="{1C283007-1EEE-4112-9A05-8C51F0B198BA}">
      <dsp:nvSpPr>
        <dsp:cNvPr id="0" name=""/>
        <dsp:cNvSpPr/>
      </dsp:nvSpPr>
      <dsp:spPr>
        <a:xfrm rot="6918870">
          <a:off x="3473631" y="3949008"/>
          <a:ext cx="536568" cy="32483"/>
        </a:xfrm>
        <a:custGeom>
          <a:avLst/>
          <a:gdLst/>
          <a:ahLst/>
          <a:cxnLst/>
          <a:rect l="0" t="0" r="0" b="0"/>
          <a:pathLst>
            <a:path>
              <a:moveTo>
                <a:pt x="0" y="16241"/>
              </a:moveTo>
              <a:lnTo>
                <a:pt x="536568" y="162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6918870">
        <a:off x="3728501" y="3951836"/>
        <a:ext cx="26828" cy="26828"/>
      </dsp:txXfrm>
    </dsp:sp>
    <dsp:sp modelId="{FA774279-BA4C-41BE-BA3F-72868816EA0B}">
      <dsp:nvSpPr>
        <dsp:cNvPr id="0" name=""/>
        <dsp:cNvSpPr/>
      </dsp:nvSpPr>
      <dsp:spPr>
        <a:xfrm>
          <a:off x="2251130" y="4115212"/>
          <a:ext cx="1927828" cy="19278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Организатор работы с родителями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51130" y="4115212"/>
        <a:ext cx="1927828" cy="1927828"/>
      </dsp:txXfrm>
    </dsp:sp>
    <dsp:sp modelId="{7EA27CD8-2788-428F-97EC-BCBF406A6365}">
      <dsp:nvSpPr>
        <dsp:cNvPr id="0" name=""/>
        <dsp:cNvSpPr/>
      </dsp:nvSpPr>
      <dsp:spPr>
        <a:xfrm rot="9966996">
          <a:off x="2810842" y="3283140"/>
          <a:ext cx="645548" cy="32483"/>
        </a:xfrm>
        <a:custGeom>
          <a:avLst/>
          <a:gdLst/>
          <a:ahLst/>
          <a:cxnLst/>
          <a:rect l="0" t="0" r="0" b="0"/>
          <a:pathLst>
            <a:path>
              <a:moveTo>
                <a:pt x="0" y="16241"/>
              </a:moveTo>
              <a:lnTo>
                <a:pt x="645548" y="162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9966996">
        <a:off x="3117478" y="3283243"/>
        <a:ext cx="32277" cy="32277"/>
      </dsp:txXfrm>
    </dsp:sp>
    <dsp:sp modelId="{EDA7E2BE-3D55-481D-A93B-7467CC4687CC}">
      <dsp:nvSpPr>
        <dsp:cNvPr id="0" name=""/>
        <dsp:cNvSpPr/>
      </dsp:nvSpPr>
      <dsp:spPr>
        <a:xfrm>
          <a:off x="920603" y="2644204"/>
          <a:ext cx="1927828" cy="19278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Классный руководитель, умелый организатор ученического коллектива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20603" y="2644204"/>
        <a:ext cx="1927828" cy="1927828"/>
      </dsp:txXfrm>
    </dsp:sp>
    <dsp:sp modelId="{B6CE83E0-5F7E-413C-89AB-2D6B701C6035}">
      <dsp:nvSpPr>
        <dsp:cNvPr id="0" name=""/>
        <dsp:cNvSpPr/>
      </dsp:nvSpPr>
      <dsp:spPr>
        <a:xfrm rot="12988358">
          <a:off x="3014146" y="2392400"/>
          <a:ext cx="619126" cy="32483"/>
        </a:xfrm>
        <a:custGeom>
          <a:avLst/>
          <a:gdLst/>
          <a:ahLst/>
          <a:cxnLst/>
          <a:rect l="0" t="0" r="0" b="0"/>
          <a:pathLst>
            <a:path>
              <a:moveTo>
                <a:pt x="0" y="16241"/>
              </a:moveTo>
              <a:lnTo>
                <a:pt x="619126" y="162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2988358">
        <a:off x="3308231" y="2393164"/>
        <a:ext cx="30956" cy="30956"/>
      </dsp:txXfrm>
    </dsp:sp>
    <dsp:sp modelId="{6023CC99-8888-4342-8233-3376850F9E4F}">
      <dsp:nvSpPr>
        <dsp:cNvPr id="0" name=""/>
        <dsp:cNvSpPr/>
      </dsp:nvSpPr>
      <dsp:spPr>
        <a:xfrm>
          <a:off x="1335739" y="687723"/>
          <a:ext cx="1927828" cy="19278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Автор, творец урока, процесса обучения, воспитания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35739" y="687723"/>
        <a:ext cx="1927828" cy="192782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87A7B5-1C45-4F0E-9A04-052E3E8EE12B}">
      <dsp:nvSpPr>
        <dsp:cNvPr id="0" name=""/>
        <dsp:cNvSpPr/>
      </dsp:nvSpPr>
      <dsp:spPr>
        <a:xfrm>
          <a:off x="0" y="0"/>
          <a:ext cx="8143932" cy="1295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Тема «Слитное и раздельное правописание сложных существительных с пол- и полу-»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Класс: 6А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Уровень: Республиканский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2010 г.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8295" y="0"/>
        <a:ext cx="6385636" cy="1295092"/>
      </dsp:txXfrm>
    </dsp:sp>
    <dsp:sp modelId="{4CB4F53A-4BCC-4B00-B02B-D67333B2BBAE}">
      <dsp:nvSpPr>
        <dsp:cNvPr id="0" name=""/>
        <dsp:cNvSpPr/>
      </dsp:nvSpPr>
      <dsp:spPr>
        <a:xfrm>
          <a:off x="244729" y="129509"/>
          <a:ext cx="1398345" cy="10360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C4FF902-E1BC-4428-AA3A-1C5585987B9A}">
      <dsp:nvSpPr>
        <dsp:cNvPr id="0" name=""/>
        <dsp:cNvSpPr/>
      </dsp:nvSpPr>
      <dsp:spPr>
        <a:xfrm>
          <a:off x="0" y="1424602"/>
          <a:ext cx="8143932" cy="1295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tint val="50000"/>
                <a:satMod val="300000"/>
              </a:schemeClr>
            </a:gs>
            <a:gs pos="35000">
              <a:schemeClr val="accent4">
                <a:hueOff val="-1488257"/>
                <a:satOff val="8966"/>
                <a:lumOff val="719"/>
                <a:alphaOff val="0"/>
                <a:tint val="37000"/>
                <a:satMod val="30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Тема «Понятие об образе – символе» (по произведению В.М. Гаршина «Красный цветок»)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Класс: 8А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Уровень: Республиканский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2011 г.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8295" y="1424602"/>
        <a:ext cx="6385636" cy="1295092"/>
      </dsp:txXfrm>
    </dsp:sp>
    <dsp:sp modelId="{BBFF33F3-912E-4482-B9F4-09997FE6C9BD}">
      <dsp:nvSpPr>
        <dsp:cNvPr id="0" name=""/>
        <dsp:cNvSpPr/>
      </dsp:nvSpPr>
      <dsp:spPr>
        <a:xfrm>
          <a:off x="244729" y="1554111"/>
          <a:ext cx="1398345" cy="10360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357E638-44A6-4353-9F18-D6C8217F307F}">
      <dsp:nvSpPr>
        <dsp:cNvPr id="0" name=""/>
        <dsp:cNvSpPr/>
      </dsp:nvSpPr>
      <dsp:spPr>
        <a:xfrm>
          <a:off x="0" y="2849204"/>
          <a:ext cx="8143932" cy="1295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tint val="50000"/>
                <a:satMod val="300000"/>
              </a:schemeClr>
            </a:gs>
            <a:gs pos="35000">
              <a:schemeClr val="accent4">
                <a:hueOff val="-2976513"/>
                <a:satOff val="17933"/>
                <a:lumOff val="1437"/>
                <a:alphaOff val="0"/>
                <a:tint val="37000"/>
                <a:satMod val="30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Тема: «Сопоставительный анализ лирики  Ф.И. Тютчева и А.А. Фета»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Класс:  9А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Уровень: Республиканский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2012 г.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8295" y="2849204"/>
        <a:ext cx="6385636" cy="1295092"/>
      </dsp:txXfrm>
    </dsp:sp>
    <dsp:sp modelId="{3A60BE64-5AC0-4FDA-9D43-A1030FA9B302}">
      <dsp:nvSpPr>
        <dsp:cNvPr id="0" name=""/>
        <dsp:cNvSpPr/>
      </dsp:nvSpPr>
      <dsp:spPr>
        <a:xfrm>
          <a:off x="244729" y="2978713"/>
          <a:ext cx="1398345" cy="10360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BD48296-51A9-436A-90AC-159F89833132}">
      <dsp:nvSpPr>
        <dsp:cNvPr id="0" name=""/>
        <dsp:cNvSpPr/>
      </dsp:nvSpPr>
      <dsp:spPr>
        <a:xfrm>
          <a:off x="0" y="4273806"/>
          <a:ext cx="8143932" cy="1295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Тема: «Образ Василия Теркина по поэме А.Т. Твардовского «Василий Теркин» с компьютерной презентацией»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Класс:  9Б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Уровень: Городской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2011 г.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8295" y="4273806"/>
        <a:ext cx="6385636" cy="1295092"/>
      </dsp:txXfrm>
    </dsp:sp>
    <dsp:sp modelId="{D9E64D0A-8D73-4613-BC00-6CCD532C7118}">
      <dsp:nvSpPr>
        <dsp:cNvPr id="0" name=""/>
        <dsp:cNvSpPr/>
      </dsp:nvSpPr>
      <dsp:spPr>
        <a:xfrm>
          <a:off x="244729" y="4403315"/>
          <a:ext cx="1398345" cy="10360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6513C7-E457-40F9-9E07-E3D9C4A87B36}">
      <dsp:nvSpPr>
        <dsp:cNvPr id="0" name=""/>
        <dsp:cNvSpPr/>
      </dsp:nvSpPr>
      <dsp:spPr>
        <a:xfrm>
          <a:off x="792086" y="792088"/>
          <a:ext cx="4434701" cy="4434701"/>
        </a:xfrm>
        <a:prstGeom prst="blockArc">
          <a:avLst>
            <a:gd name="adj1" fmla="val 11008592"/>
            <a:gd name="adj2" fmla="val 16738661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3F7475-AD19-423E-AA88-EA38C32BF86F}">
      <dsp:nvSpPr>
        <dsp:cNvPr id="0" name=""/>
        <dsp:cNvSpPr/>
      </dsp:nvSpPr>
      <dsp:spPr>
        <a:xfrm>
          <a:off x="1068746" y="543714"/>
          <a:ext cx="4434701" cy="4434701"/>
        </a:xfrm>
        <a:prstGeom prst="blockArc">
          <a:avLst>
            <a:gd name="adj1" fmla="val 4744786"/>
            <a:gd name="adj2" fmla="val 10687079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95ED5A-DBFE-4185-9E3A-1886E78FC1D9}">
      <dsp:nvSpPr>
        <dsp:cNvPr id="0" name=""/>
        <dsp:cNvSpPr/>
      </dsp:nvSpPr>
      <dsp:spPr>
        <a:xfrm>
          <a:off x="1716576" y="517554"/>
          <a:ext cx="4434701" cy="4434701"/>
        </a:xfrm>
        <a:prstGeom prst="blockArc">
          <a:avLst>
            <a:gd name="adj1" fmla="val 53989"/>
            <a:gd name="adj2" fmla="val 5777726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CD75DB-C91A-407A-88E8-39F84F616DDC}">
      <dsp:nvSpPr>
        <dsp:cNvPr id="0" name=""/>
        <dsp:cNvSpPr/>
      </dsp:nvSpPr>
      <dsp:spPr>
        <a:xfrm>
          <a:off x="1725303" y="748748"/>
          <a:ext cx="4434701" cy="4434701"/>
        </a:xfrm>
        <a:prstGeom prst="blockArc">
          <a:avLst>
            <a:gd name="adj1" fmla="val 15688025"/>
            <a:gd name="adj2" fmla="val 21286606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0DEAB-8170-4717-8E5E-8A2AFFAE133B}">
      <dsp:nvSpPr>
        <dsp:cNvPr id="0" name=""/>
        <dsp:cNvSpPr/>
      </dsp:nvSpPr>
      <dsp:spPr>
        <a:xfrm>
          <a:off x="2285407" y="1624734"/>
          <a:ext cx="2857672" cy="236378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310" tIns="67310" rIns="67310" bIns="6731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300" kern="1200" dirty="0"/>
        </a:p>
      </dsp:txBody>
      <dsp:txXfrm>
        <a:off x="2285407" y="1624734"/>
        <a:ext cx="2857672" cy="2363780"/>
      </dsp:txXfrm>
    </dsp:sp>
    <dsp:sp modelId="{D55CC6FF-4C97-4534-9CEE-4567F0138BCD}">
      <dsp:nvSpPr>
        <dsp:cNvPr id="0" name=""/>
        <dsp:cNvSpPr/>
      </dsp:nvSpPr>
      <dsp:spPr>
        <a:xfrm>
          <a:off x="2479276" y="134176"/>
          <a:ext cx="2283998" cy="13798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Урок «Он живет одной любовью к Родине» .(Сергей Есенин)</a:t>
          </a:r>
          <a:endParaRPr lang="ru-RU" sz="1300" kern="1200" dirty="0"/>
        </a:p>
      </dsp:txBody>
      <dsp:txXfrm>
        <a:off x="2479276" y="134176"/>
        <a:ext cx="2283998" cy="1379899"/>
      </dsp:txXfrm>
    </dsp:sp>
    <dsp:sp modelId="{838AFA76-97BB-41DF-90B5-7CE428D916A1}">
      <dsp:nvSpPr>
        <dsp:cNvPr id="0" name=""/>
        <dsp:cNvSpPr/>
      </dsp:nvSpPr>
      <dsp:spPr>
        <a:xfrm>
          <a:off x="5191361" y="1896932"/>
          <a:ext cx="1816492" cy="17439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«И до боли в душе не хватает его…» (к юбилею Владимира Высоцкого)</a:t>
          </a:r>
          <a:endParaRPr lang="ru-RU" sz="1300" kern="1200" dirty="0"/>
        </a:p>
      </dsp:txBody>
      <dsp:txXfrm>
        <a:off x="5191361" y="1896932"/>
        <a:ext cx="1816492" cy="1743972"/>
      </dsp:txXfrm>
    </dsp:sp>
    <dsp:sp modelId="{D15197BA-E69D-4E68-AD1F-54E6FF34B2B0}">
      <dsp:nvSpPr>
        <dsp:cNvPr id="0" name=""/>
        <dsp:cNvSpPr/>
      </dsp:nvSpPr>
      <dsp:spPr>
        <a:xfrm>
          <a:off x="2682712" y="4066565"/>
          <a:ext cx="2027414" cy="16424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«Афганистан болит в моей душе»</a:t>
          </a:r>
          <a:endParaRPr lang="ru-RU" sz="1300" kern="1200" dirty="0"/>
        </a:p>
      </dsp:txBody>
      <dsp:txXfrm>
        <a:off x="2682712" y="4066565"/>
        <a:ext cx="2027414" cy="1642452"/>
      </dsp:txXfrm>
    </dsp:sp>
    <dsp:sp modelId="{B683CD4A-28DE-4560-9391-0561DDA39E48}">
      <dsp:nvSpPr>
        <dsp:cNvPr id="0" name=""/>
        <dsp:cNvSpPr/>
      </dsp:nvSpPr>
      <dsp:spPr>
        <a:xfrm>
          <a:off x="38481" y="1896921"/>
          <a:ext cx="2165672" cy="18705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Литературный конкурс «Проба пера» (Центральная городская библиотека им. </a:t>
          </a:r>
          <a:r>
            <a:rPr lang="ru-RU" sz="1300" kern="1200" dirty="0" err="1" smtClean="0"/>
            <a:t>Мусы</a:t>
          </a:r>
          <a:r>
            <a:rPr lang="ru-RU" sz="1300" kern="1200" dirty="0" smtClean="0"/>
            <a:t> </a:t>
          </a:r>
          <a:r>
            <a:rPr lang="ru-RU" sz="1300" kern="1200" dirty="0" err="1" smtClean="0"/>
            <a:t>Джалиля</a:t>
          </a:r>
          <a:r>
            <a:rPr lang="ru-RU" sz="1300" kern="1200" dirty="0" smtClean="0"/>
            <a:t>)</a:t>
          </a:r>
          <a:endParaRPr lang="ru-RU" sz="1300" kern="1200" dirty="0"/>
        </a:p>
      </dsp:txBody>
      <dsp:txXfrm>
        <a:off x="38481" y="1896921"/>
        <a:ext cx="2165672" cy="187055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3AC445-4A93-45AB-BB27-8B3AC3045762}">
      <dsp:nvSpPr>
        <dsp:cNvPr id="0" name=""/>
        <dsp:cNvSpPr/>
      </dsp:nvSpPr>
      <dsp:spPr>
        <a:xfrm rot="5400000">
          <a:off x="-149643" y="149747"/>
          <a:ext cx="997620" cy="69833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2009-2010</a:t>
          </a:r>
          <a:endParaRPr lang="ru-RU" sz="1200" kern="1200" dirty="0"/>
        </a:p>
      </dsp:txBody>
      <dsp:txXfrm rot="5400000">
        <a:off x="-149643" y="149747"/>
        <a:ext cx="997620" cy="698334"/>
      </dsp:txXfrm>
    </dsp:sp>
    <dsp:sp modelId="{52A8892A-4B71-426D-A5A3-4D1AC4A34F8F}">
      <dsp:nvSpPr>
        <dsp:cNvPr id="0" name=""/>
        <dsp:cNvSpPr/>
      </dsp:nvSpPr>
      <dsp:spPr>
        <a:xfrm rot="5400000">
          <a:off x="4382658" y="-3684219"/>
          <a:ext cx="648453" cy="80171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Развитие познавательных способностей учащихся на уроках русского языка</a:t>
          </a:r>
          <a:endParaRPr lang="ru-RU" sz="2000" kern="1200" dirty="0"/>
        </a:p>
      </dsp:txBody>
      <dsp:txXfrm rot="5400000">
        <a:off x="4382658" y="-3684219"/>
        <a:ext cx="648453" cy="8017101"/>
      </dsp:txXfrm>
    </dsp:sp>
    <dsp:sp modelId="{2E1E97DC-2816-451D-9EAC-2FE6B88A4FE4}">
      <dsp:nvSpPr>
        <dsp:cNvPr id="0" name=""/>
        <dsp:cNvSpPr/>
      </dsp:nvSpPr>
      <dsp:spPr>
        <a:xfrm rot="5400000">
          <a:off x="-149643" y="937867"/>
          <a:ext cx="997620" cy="698334"/>
        </a:xfrm>
        <a:prstGeom prst="chevron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2011-2012</a:t>
          </a:r>
          <a:endParaRPr lang="ru-RU" sz="1200" kern="1200" dirty="0"/>
        </a:p>
      </dsp:txBody>
      <dsp:txXfrm rot="5400000">
        <a:off x="-149643" y="937867"/>
        <a:ext cx="997620" cy="698334"/>
      </dsp:txXfrm>
    </dsp:sp>
    <dsp:sp modelId="{0908149E-8E9F-4A4E-ABE9-58D416860698}">
      <dsp:nvSpPr>
        <dsp:cNvPr id="0" name=""/>
        <dsp:cNvSpPr/>
      </dsp:nvSpPr>
      <dsp:spPr>
        <a:xfrm rot="5400000">
          <a:off x="4382658" y="-2896099"/>
          <a:ext cx="648453" cy="80171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Использование методик тестирования на уроках русского языка и литературы</a:t>
          </a:r>
          <a:endParaRPr lang="ru-RU" sz="2000" kern="1200" dirty="0"/>
        </a:p>
      </dsp:txBody>
      <dsp:txXfrm rot="5400000">
        <a:off x="4382658" y="-2896099"/>
        <a:ext cx="648453" cy="801710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9573B8-D3D4-4E6C-8C2B-C7994E1EAC25}">
      <dsp:nvSpPr>
        <dsp:cNvPr id="0" name=""/>
        <dsp:cNvSpPr/>
      </dsp:nvSpPr>
      <dsp:spPr>
        <a:xfrm>
          <a:off x="0" y="315369"/>
          <a:ext cx="9144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29E44-8EEE-4F62-90C7-0B605D0327D6}">
      <dsp:nvSpPr>
        <dsp:cNvPr id="0" name=""/>
        <dsp:cNvSpPr/>
      </dsp:nvSpPr>
      <dsp:spPr>
        <a:xfrm>
          <a:off x="357160" y="58639"/>
          <a:ext cx="8543979" cy="58145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Выступление на всероссийской педагогической конференции на тему «Формирование  и развитие духовно-нравственных основ личности»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(2011 год)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7160" y="58639"/>
        <a:ext cx="8543979" cy="581450"/>
      </dsp:txXfrm>
    </dsp:sp>
    <dsp:sp modelId="{E61CECAA-9460-4B7B-94A9-EA65AFF53630}">
      <dsp:nvSpPr>
        <dsp:cNvPr id="0" name=""/>
        <dsp:cNvSpPr/>
      </dsp:nvSpPr>
      <dsp:spPr>
        <a:xfrm>
          <a:off x="0" y="1245300"/>
          <a:ext cx="9144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B8E7A-A106-4FC0-A1A2-27EF1B46A28C}">
      <dsp:nvSpPr>
        <dsp:cNvPr id="0" name=""/>
        <dsp:cNvSpPr/>
      </dsp:nvSpPr>
      <dsp:spPr>
        <a:xfrm>
          <a:off x="357160" y="988569"/>
          <a:ext cx="8543979" cy="581450"/>
        </a:xfrm>
        <a:prstGeom prst="roundRect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tint val="50000"/>
                <a:satMod val="300000"/>
              </a:schemeClr>
            </a:gs>
            <a:gs pos="35000">
              <a:schemeClr val="accent4">
                <a:hueOff val="-1488257"/>
                <a:satOff val="8966"/>
                <a:lumOff val="719"/>
                <a:alphaOff val="0"/>
                <a:tint val="37000"/>
                <a:satMod val="30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Выступление на городском семинаре на тему «Использование методик тестирования на уроках русского языка и литературы»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(2012 год)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7160" y="988569"/>
        <a:ext cx="8543979" cy="581450"/>
      </dsp:txXfrm>
    </dsp:sp>
    <dsp:sp modelId="{64687957-8A53-4BDF-89CC-B2876241E60D}">
      <dsp:nvSpPr>
        <dsp:cNvPr id="0" name=""/>
        <dsp:cNvSpPr/>
      </dsp:nvSpPr>
      <dsp:spPr>
        <a:xfrm>
          <a:off x="0" y="2175230"/>
          <a:ext cx="9144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767B02-CF45-4190-8A6B-5DD2DF84F6FB}">
      <dsp:nvSpPr>
        <dsp:cNvPr id="0" name=""/>
        <dsp:cNvSpPr/>
      </dsp:nvSpPr>
      <dsp:spPr>
        <a:xfrm>
          <a:off x="321471" y="2019228"/>
          <a:ext cx="8543979" cy="581450"/>
        </a:xfrm>
        <a:prstGeom prst="roundRect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tint val="50000"/>
                <a:satMod val="300000"/>
              </a:schemeClr>
            </a:gs>
            <a:gs pos="35000">
              <a:schemeClr val="accent4">
                <a:hueOff val="-2976513"/>
                <a:satOff val="17933"/>
                <a:lumOff val="1437"/>
                <a:alphaOff val="0"/>
                <a:tint val="37000"/>
                <a:satMod val="30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Организатор и участник республиканского семинара по теме «Формирование базовых компетенций учащихся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на уроках учителей гуманитарного цикла»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 (2012 год)</a:t>
          </a:r>
        </a:p>
      </dsp:txBody>
      <dsp:txXfrm>
        <a:off x="321471" y="2019228"/>
        <a:ext cx="8543979" cy="581450"/>
      </dsp:txXfrm>
    </dsp:sp>
    <dsp:sp modelId="{059CC4B1-B3CE-403A-A6E5-CCFE63570FEC}">
      <dsp:nvSpPr>
        <dsp:cNvPr id="0" name=""/>
        <dsp:cNvSpPr/>
      </dsp:nvSpPr>
      <dsp:spPr>
        <a:xfrm>
          <a:off x="0" y="3173150"/>
          <a:ext cx="9144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6ECF22-2BE2-4789-B4BC-861940641CB4}">
      <dsp:nvSpPr>
        <dsp:cNvPr id="0" name=""/>
        <dsp:cNvSpPr/>
      </dsp:nvSpPr>
      <dsp:spPr>
        <a:xfrm>
          <a:off x="357160" y="2851021"/>
          <a:ext cx="8380183" cy="649440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Выступление на региональном семинаре по теме «Применение проектной методики  на уроках русского языка и литературы»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 (2011 год)</a:t>
          </a:r>
        </a:p>
      </dsp:txBody>
      <dsp:txXfrm>
        <a:off x="357160" y="2851021"/>
        <a:ext cx="8380183" cy="64944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3C7758-47C3-4358-8628-4BF528C93CA3}">
      <dsp:nvSpPr>
        <dsp:cNvPr id="0" name=""/>
        <dsp:cNvSpPr/>
      </dsp:nvSpPr>
      <dsp:spPr>
        <a:xfrm>
          <a:off x="0" y="670259"/>
          <a:ext cx="8064896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54845D-020D-4EFC-9F7A-E3B6499FD3D2}">
      <dsp:nvSpPr>
        <dsp:cNvPr id="0" name=""/>
        <dsp:cNvSpPr/>
      </dsp:nvSpPr>
      <dsp:spPr>
        <a:xfrm>
          <a:off x="216025" y="72012"/>
          <a:ext cx="7678970" cy="1239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smtClean="0">
              <a:latin typeface="Times New Roman" pitchFamily="18" charset="0"/>
              <a:cs typeface="Times New Roman" pitchFamily="18" charset="0"/>
            </a:rPr>
            <a:t>«Наш лучший учитель», учрежден Министерством образования и науки Республики Татарстан, 2011 год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6025" y="72012"/>
        <a:ext cx="7678970" cy="1239840"/>
      </dsp:txXfrm>
    </dsp:sp>
    <dsp:sp modelId="{E18980B8-F4AD-4B2A-9DE4-869CB9BC8A6C}">
      <dsp:nvSpPr>
        <dsp:cNvPr id="0" name=""/>
        <dsp:cNvSpPr/>
      </dsp:nvSpPr>
      <dsp:spPr>
        <a:xfrm>
          <a:off x="0" y="2575379"/>
          <a:ext cx="8064896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7E26D2-D6F1-425C-8A15-DB5C2F19534E}">
      <dsp:nvSpPr>
        <dsp:cNvPr id="0" name=""/>
        <dsp:cNvSpPr/>
      </dsp:nvSpPr>
      <dsp:spPr>
        <a:xfrm>
          <a:off x="216025" y="1944214"/>
          <a:ext cx="7678970" cy="123984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smtClean="0">
              <a:latin typeface="Times New Roman" pitchFamily="18" charset="0"/>
              <a:cs typeface="Times New Roman" pitchFamily="18" charset="0"/>
            </a:rPr>
            <a:t>«Наш лучший учитель», учрежден Министерством образования и науки Республики Татарстан, 2012 год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6025" y="1944214"/>
        <a:ext cx="7678970" cy="1239840"/>
      </dsp:txXfrm>
    </dsp:sp>
    <dsp:sp modelId="{EB95F0EE-A2F5-4352-B1F9-8BC6297212B0}">
      <dsp:nvSpPr>
        <dsp:cNvPr id="0" name=""/>
        <dsp:cNvSpPr/>
      </dsp:nvSpPr>
      <dsp:spPr>
        <a:xfrm>
          <a:off x="0" y="4480500"/>
          <a:ext cx="8064896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4E81BC-DD11-4F7C-8D3E-86B29F1DC626}">
      <dsp:nvSpPr>
        <dsp:cNvPr id="0" name=""/>
        <dsp:cNvSpPr/>
      </dsp:nvSpPr>
      <dsp:spPr>
        <a:xfrm>
          <a:off x="262628" y="3888426"/>
          <a:ext cx="7709323" cy="123984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latin typeface="Times New Roman" pitchFamily="18" charset="0"/>
              <a:cs typeface="Times New Roman" pitchFamily="18" charset="0"/>
            </a:rPr>
            <a:t>Лучшие учителя Республики Татарстан  ( реализация Приоритетного Национального проекта «Образование» ).  2012 год</a:t>
          </a:r>
          <a:endParaRPr lang="ru-RU" sz="20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2628" y="3888426"/>
        <a:ext cx="7709323" cy="123984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54442E-8727-407E-9567-C879CE7F9E88}">
      <dsp:nvSpPr>
        <dsp:cNvPr id="0" name=""/>
        <dsp:cNvSpPr/>
      </dsp:nvSpPr>
      <dsp:spPr>
        <a:xfrm rot="5400000">
          <a:off x="-249173" y="250818"/>
          <a:ext cx="1661158" cy="1162810"/>
        </a:xfrm>
        <a:prstGeom prst="chevron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1.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-249173" y="250818"/>
        <a:ext cx="1661158" cy="1162810"/>
      </dsp:txXfrm>
    </dsp:sp>
    <dsp:sp modelId="{AC70BDA4-8045-48E0-A5D3-01794F884B41}">
      <dsp:nvSpPr>
        <dsp:cNvPr id="0" name=""/>
        <dsp:cNvSpPr/>
      </dsp:nvSpPr>
      <dsp:spPr>
        <a:xfrm rot="5400000">
          <a:off x="4363527" y="-3199072"/>
          <a:ext cx="1079752" cy="7481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Теория и практика сочинений разных жанров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363527" y="-3199072"/>
        <a:ext cx="1079752" cy="7481187"/>
      </dsp:txXfrm>
    </dsp:sp>
    <dsp:sp modelId="{0A3B2A81-8CA2-4D3A-8F15-6F6FF0E96A1B}">
      <dsp:nvSpPr>
        <dsp:cNvPr id="0" name=""/>
        <dsp:cNvSpPr/>
      </dsp:nvSpPr>
      <dsp:spPr>
        <a:xfrm rot="5400000">
          <a:off x="-249173" y="1618503"/>
          <a:ext cx="1661158" cy="1162810"/>
        </a:xfrm>
        <a:prstGeom prst="chevron">
          <a:avLst/>
        </a:prstGeom>
        <a:gradFill rotWithShape="0">
          <a:gsLst>
            <a:gs pos="0">
              <a:schemeClr val="accent1">
                <a:shade val="80000"/>
                <a:hueOff val="306246"/>
                <a:satOff val="-4392"/>
                <a:lumOff val="25615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306246"/>
                <a:satOff val="-4392"/>
                <a:lumOff val="25615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306246"/>
                <a:satOff val="-4392"/>
                <a:lumOff val="25615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2.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-249173" y="1618503"/>
        <a:ext cx="1661158" cy="1162810"/>
      </dsp:txXfrm>
    </dsp:sp>
    <dsp:sp modelId="{4451900B-E954-48CB-81CB-149963338D4F}">
      <dsp:nvSpPr>
        <dsp:cNvPr id="0" name=""/>
        <dsp:cNvSpPr/>
      </dsp:nvSpPr>
      <dsp:spPr>
        <a:xfrm rot="5400000">
          <a:off x="4363527" y="-1831387"/>
          <a:ext cx="1079752" cy="7481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Средства художественной выразительности речи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363527" y="-1831387"/>
        <a:ext cx="1079752" cy="7481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8AE71-C6F9-490A-9C9E-BEA1137DC4C5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50D60-2424-4B3D-B583-F38F3CE32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diagramLayout" Target="../diagrams/layout5.xml"/><Relationship Id="rId7" Type="http://schemas.openxmlformats.org/officeDocument/2006/relationships/diagramLayout" Target="../diagrams/layout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microsoft.com/office/2007/relationships/diagramDrawing" Target="../diagrams/drawing5.xml"/><Relationship Id="rId4" Type="http://schemas.openxmlformats.org/officeDocument/2006/relationships/diagramQuickStyle" Target="../diagrams/quickStyle5.xml"/><Relationship Id="rId9" Type="http://schemas.openxmlformats.org/officeDocument/2006/relationships/diagramColors" Target="../diagrams/colors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79.jpeg"/><Relationship Id="rId7" Type="http://schemas.openxmlformats.org/officeDocument/2006/relationships/diagramColors" Target="../diagrams/colors8.xml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Relationship Id="rId9" Type="http://schemas.openxmlformats.org/officeDocument/2006/relationships/image" Target="../media/image9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71414"/>
            <a:ext cx="8572560" cy="50006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приоритетного национального проекта «Образование»: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Лучшие учителя Республики Татарстан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6" y="1142984"/>
            <a:ext cx="4143404" cy="5429288"/>
          </a:xfrm>
          <a:prstGeom prst="leftArrowCallout">
            <a:avLst>
              <a:gd name="adj1" fmla="val 50266"/>
              <a:gd name="adj2" fmla="val 36518"/>
              <a:gd name="adj3" fmla="val 10137"/>
              <a:gd name="adj4" fmla="val 8541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b="1" dirty="0" err="1" smtClean="0">
                <a:solidFill>
                  <a:schemeClr val="tx1"/>
                </a:solidFill>
                <a:latin typeface="Monotype Corsiva" pitchFamily="66" charset="0"/>
              </a:rPr>
              <a:t>Сираева</a:t>
            </a:r>
            <a:r>
              <a:rPr lang="ru-RU" b="1" dirty="0" smtClean="0">
                <a:solidFill>
                  <a:schemeClr val="tx1"/>
                </a:solidFill>
                <a:latin typeface="Monotype Corsiva" pitchFamily="66" charset="0"/>
              </a:rPr>
              <a:t> Галина Борисовна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 и литературы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высшей квалификационной категории</a:t>
            </a: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Стаж педагогической работы:  </a:t>
            </a:r>
            <a:r>
              <a:rPr lang="ru-RU" sz="16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МАОУ «КШ №49»: 	   </a:t>
            </a:r>
            <a:r>
              <a:rPr lang="ru-RU" sz="16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</a:t>
            </a: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Любимая цитата: </a:t>
            </a:r>
          </a:p>
          <a:p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«Самым важным явлением в школе, самым поучительным предметом, самым живым примером для ученика является сам учитель»</a:t>
            </a: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F:\Я!\_DSC45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3929057" cy="564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Учитель объединяет и направляет все влияния на ученика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-285752" y="714356"/>
          <a:ext cx="9644098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Многогранность, многосторонность деятельности учителя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57158" y="785794"/>
          <a:ext cx="8358214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642910" y="1000108"/>
          <a:ext cx="8143932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Автор, творец урока, процесса обучения, воспитания</a:t>
            </a:r>
            <a:endParaRPr lang="ru-RU" b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116632"/>
            <a:ext cx="8964488" cy="4320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городской библиотекой . Совместные мероприятия</a:t>
            </a:r>
            <a:endParaRPr lang="ru-RU" sz="2400" b="1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1331640" y="908720"/>
          <a:ext cx="712879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Айдар\Desktop\11.03.2013 12;40;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365104"/>
            <a:ext cx="1656184" cy="22841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Тема по самообразованию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214282" y="928670"/>
          <a:ext cx="8715436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Заголовок 1"/>
          <p:cNvSpPr>
            <a:spLocks noGrp="1"/>
          </p:cNvSpPr>
          <p:nvPr/>
        </p:nvSpPr>
        <p:spPr>
          <a:xfrm>
            <a:off x="2071670" y="2428868"/>
            <a:ext cx="5286412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Выступления по теме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0" y="3071810"/>
          <a:ext cx="9144000" cy="3786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Результаты моей профессиональной педагогической деятельности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857628"/>
            <a:ext cx="1805832" cy="26248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857628"/>
            <a:ext cx="1785950" cy="25686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3929066"/>
            <a:ext cx="1827853" cy="25864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85230" y="3857628"/>
            <a:ext cx="1958770" cy="27596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011192"/>
            <a:ext cx="1785950" cy="24896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29788" y="928670"/>
            <a:ext cx="1842344" cy="26432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857232"/>
            <a:ext cx="1944636" cy="27860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69309" y="928670"/>
            <a:ext cx="1874691" cy="2714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9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20" y="928670"/>
            <a:ext cx="1886795" cy="26432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0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00232" y="928670"/>
            <a:ext cx="1826759" cy="26432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857232"/>
            <a:ext cx="1784646" cy="25717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714752"/>
            <a:ext cx="1924025" cy="27860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714356"/>
            <a:ext cx="2008409" cy="28575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643314"/>
            <a:ext cx="2000264" cy="28131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0298" y="857232"/>
            <a:ext cx="1857388" cy="26303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1736" y="3714752"/>
            <a:ext cx="1857388" cy="27839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785794"/>
            <a:ext cx="1872965" cy="26432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29454" y="3786190"/>
            <a:ext cx="1928826" cy="28162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Результаты моей профессиональной педагогической деятельности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50574">
            <a:off x="4511853" y="714356"/>
            <a:ext cx="4143404" cy="5726728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3706" y="2143116"/>
            <a:ext cx="2039732" cy="2928958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764704"/>
            <a:ext cx="1714512" cy="2443069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Результаты моей профессиональной педагогической деятельности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Айдар\Desktop\Новая папка\11.03.2013 13;13;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03752">
            <a:off x="301910" y="3305900"/>
            <a:ext cx="2205220" cy="3411227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95536" y="116632"/>
            <a:ext cx="8136904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Результаты моей профессиональной деятельности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6" name="Picture 8" descr="C:\Users\Айдар\Desktop\Новая папка\11.03.2013 12;47;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1799432" cy="257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7" name="Picture 9" descr="C:\Users\Айдар\Desktop\Новая папка\11.03.2013 12;48;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764704"/>
            <a:ext cx="1855555" cy="257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8" name="Picture 10" descr="C:\Users\Айдар\Desktop\Новая папка\11.03.2013 12;51;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836712"/>
            <a:ext cx="1785600" cy="24946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9" name="Picture 11" descr="C:\Users\Айдар\Desktop\Новая папка\11.03.2013 12;52;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005064"/>
            <a:ext cx="1785600" cy="24615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60" name="Picture 12" descr="C:\Users\Айдар\Desktop\Новая папка\11.03.2013 12;57;4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2" y="4005064"/>
            <a:ext cx="1785600" cy="25241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39552" y="116632"/>
            <a:ext cx="7848872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Работа с одарёнными детьми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16" name="Picture 20" descr="C:\Users\Айдар\Desktop\Новая папка\фо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692696"/>
            <a:ext cx="1785600" cy="25297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17" name="Picture 21" descr="C:\Users\Айдар\Desktop\Новая папка\фо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692696"/>
            <a:ext cx="1785600" cy="25018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18" name="Picture 22" descr="C:\Users\Айдар\Desktop\Новая папка\фо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692696"/>
            <a:ext cx="1785600" cy="25425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19" name="Picture 23" descr="C:\Users\Айдар\Desktop\Новая папка\фо (7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3356992"/>
            <a:ext cx="1785600" cy="25563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20" name="Picture 24" descr="C:\Users\Айдар\Desktop\Новая папка\фо (5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429000"/>
            <a:ext cx="1785600" cy="25372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21" name="Picture 25" descr="C:\Users\Айдар\Desktop\Новая папка\фо (6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692696"/>
            <a:ext cx="1785600" cy="25304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22" name="Picture 26" descr="C:\Users\Айдар\Desktop\Новая папка\фо (4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2385773" y="3671011"/>
            <a:ext cx="1785600" cy="2165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23" name="Picture 27" descr="C:\Users\Айдар\Desktop\Новая папка\фо (9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4951570" y="3481478"/>
            <a:ext cx="1785600" cy="2544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95536" y="260648"/>
            <a:ext cx="8568952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Республиканский творческий конкурс «Пушкинские чтения»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йдар\Desktop\Новая папка\сл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1196752"/>
            <a:ext cx="3103200" cy="4426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Айдар\Desktop\Новая папка\сл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196752"/>
            <a:ext cx="3103200" cy="4422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544" y="188640"/>
            <a:ext cx="8496944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Участие в Международных, Всероссийских дистанционных конкурсах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Айдар\Desktop\Новая папка\фот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1785600" cy="25554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1" name="Picture 3" descr="C:\Users\Айдар\Desktop\Новая папка\фот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908720"/>
            <a:ext cx="1785600" cy="25770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2" name="Picture 4" descr="C:\Users\Айдар\Desktop\Новая папка\фот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908720"/>
            <a:ext cx="1785600" cy="25338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3" name="Picture 5" descr="C:\Users\Айдар\Desktop\Новая папка\фот (7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861048"/>
            <a:ext cx="1785600" cy="25428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4" name="Picture 6" descr="C:\Users\Айдар\Desktop\Новая папка\фот (4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3861048"/>
            <a:ext cx="1785600" cy="24948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5" name="Picture 7" descr="C:\Users\Айдар\Desktop\Новая папка\фот (5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908720"/>
            <a:ext cx="1785600" cy="25706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6" name="Picture 8" descr="C:\Users\Айдар\Desktop\Новая папка\фот (6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2200" y="3789040"/>
            <a:ext cx="1785600" cy="2570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Результаты моей профессиональной педагогической деятельности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28670"/>
            <a:ext cx="4035264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853" y="857233"/>
            <a:ext cx="3956395" cy="5724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786190"/>
            <a:ext cx="4071966" cy="28813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827584" y="116632"/>
            <a:ext cx="7848872" cy="72008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Участие в грантах 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755576" y="908720"/>
          <a:ext cx="8064896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544" y="188640"/>
            <a:ext cx="8424936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Участник Всероссийских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педагогических видеоконференций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йдар\Desktop\Новая папка\фото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3099600" cy="4355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Айдар\Desktop\Новая папка\фото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980728"/>
            <a:ext cx="3099600" cy="4361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Результаты моей профессиональной педагогической деятельности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9147" y="1000108"/>
            <a:ext cx="2973051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14167">
            <a:off x="6479535" y="816380"/>
            <a:ext cx="2236762" cy="317673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06517">
            <a:off x="526115" y="831004"/>
            <a:ext cx="2223682" cy="33377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81693" y="3654779"/>
            <a:ext cx="2186874" cy="306036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78602" y="3643314"/>
            <a:ext cx="2222290" cy="307183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Результаты моей профессиональной педагогической деятельности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214282" y="1285836"/>
          <a:ext cx="8501122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4071942"/>
            <a:ext cx="1928826" cy="2565514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6057">
            <a:off x="6419013" y="785794"/>
            <a:ext cx="2383808" cy="3429024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 b="9259"/>
          <a:stretch>
            <a:fillRect/>
          </a:stretch>
        </p:blipFill>
        <p:spPr bwMode="auto">
          <a:xfrm rot="21069504">
            <a:off x="395917" y="685468"/>
            <a:ext cx="2683405" cy="3500462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9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642918"/>
            <a:ext cx="2428892" cy="348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>
            <a:spLocks noGrp="1"/>
          </p:cNvSpPr>
          <p:nvPr/>
        </p:nvSpPr>
        <p:spPr>
          <a:xfrm>
            <a:off x="214282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Пропагандист педагогических идей, знаний</a:t>
            </a:r>
            <a:endParaRPr lang="ru-R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9124" y="4286256"/>
            <a:ext cx="3429024" cy="24002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260648"/>
            <a:ext cx="8568952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Пропагандист педагогических идей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Айдар\Desktop\Новая папка\сл21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1785600" cy="25454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099" name="Picture 3" descr="C:\Users\Айдар\Desktop\Новая папка\сл21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980728"/>
            <a:ext cx="1785600" cy="25601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00" name="Picture 4" descr="C:\Users\Айдар\Desktop\Новая папка\сл21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3861048"/>
            <a:ext cx="1785600" cy="25797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01" name="Picture 5" descr="C:\Users\Айдар\Desktop\Новая папка\сл21 (6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3789040"/>
            <a:ext cx="3118400" cy="2172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Айдар\Desktop\Новая папка\сл21 (4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789040"/>
            <a:ext cx="1785600" cy="25574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03" name="Picture 7" descr="C:\Users\Айдар\Desktop\Новая папка\сл21 (5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980728"/>
            <a:ext cx="1785600" cy="24674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Пропагандист педагогических идей, знаний</a:t>
            </a:r>
            <a:endParaRPr lang="ru-RU" sz="2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232" t="3125" r="3331" b="7031"/>
          <a:stretch>
            <a:fillRect/>
          </a:stretch>
        </p:blipFill>
        <p:spPr bwMode="auto">
          <a:xfrm>
            <a:off x="248416" y="1214422"/>
            <a:ext cx="8681302" cy="464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188640"/>
            <a:ext cx="8568952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Что находится на моём сайте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Айдар\Desktop\Новая папка\со23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2750400" cy="39242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3" name="Picture 3" descr="C:\Users\Айдар\Desktop\Новая папка\со23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484784"/>
            <a:ext cx="2750400" cy="43551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4" name="Picture 4" descr="C:\Users\Айдар\Desktop\Новая папка\со23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556792"/>
            <a:ext cx="2750400" cy="41330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Программы спецкурсов</a:t>
            </a:r>
            <a:endParaRPr lang="ru-RU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39729">
            <a:off x="1640087" y="3132827"/>
            <a:ext cx="2437712" cy="3500438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92641">
            <a:off x="4940305" y="3130332"/>
            <a:ext cx="2393950" cy="3500438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/>
        </p:nvGraphicFramePr>
        <p:xfrm>
          <a:off x="285720" y="714356"/>
          <a:ext cx="8643998" cy="3032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1948805" cy="27860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857232"/>
            <a:ext cx="2000264" cy="288393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500570"/>
            <a:ext cx="2857520" cy="2012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3929066"/>
            <a:ext cx="1881055" cy="27146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08" y="714356"/>
            <a:ext cx="2071702" cy="30054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2998" y="4000504"/>
            <a:ext cx="1833768" cy="26432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0826" y="785794"/>
            <a:ext cx="1928826" cy="283907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Классный руководитель, умелый организатор ученического коллектива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188640"/>
            <a:ext cx="8352928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Классный руководитель умелый организатор ученического коллектива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Айдар\Desktop\Новая папка\ят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268760"/>
            <a:ext cx="1785600" cy="25211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47" name="Picture 3" descr="C:\Users\Айдар\Desktop\Новая папка\ят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077072"/>
            <a:ext cx="1785600" cy="25846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48" name="Picture 4" descr="C:\Users\Айдар\Desktop\Новая папка\ят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124744"/>
            <a:ext cx="1785600" cy="25819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49" name="Picture 5" descr="C:\Users\Айдар\Desktop\Новая папка\ят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124744"/>
            <a:ext cx="1785600" cy="25546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50" name="Picture 6" descr="C:\Users\Айдар\Desktop\Новая папка\ят (8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005064"/>
            <a:ext cx="1785600" cy="25479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51" name="Picture 7" descr="C:\Users\Айдар\Desktop\Новая папка\ят (5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55776" y="4077072"/>
            <a:ext cx="1785600" cy="25035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52" name="Picture 8" descr="C:\Users\Айдар\Desktop\Новая папка\ят (6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016" y="1124744"/>
            <a:ext cx="1785600" cy="279732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53" name="Picture 9" descr="C:\Users\Айдар\Desktop\Новая папка\ят (7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48264" y="4005064"/>
            <a:ext cx="1785600" cy="253643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Классный руководитель, умелый организатор ученического коллектива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x_18bd75c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071942"/>
            <a:ext cx="3357554" cy="251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5" descr="x_7eec3e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357694"/>
            <a:ext cx="2285984" cy="1965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P95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05" y="4071942"/>
            <a:ext cx="3238523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y_61a8f8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1000108"/>
            <a:ext cx="407196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100_3090.JPG"/>
          <p:cNvPicPr>
            <a:picLocks noChangeAspect="1"/>
          </p:cNvPicPr>
          <p:nvPr/>
        </p:nvPicPr>
        <p:blipFill>
          <a:blip r:embed="rId6" cstate="print"/>
          <a:srcRect l="10329" r="7042" b="16901"/>
          <a:stretch>
            <a:fillRect/>
          </a:stretch>
        </p:blipFill>
        <p:spPr>
          <a:xfrm>
            <a:off x="357158" y="1000108"/>
            <a:ext cx="4048960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15418">
            <a:off x="263110" y="2387968"/>
            <a:ext cx="4227876" cy="3082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286248" y="1142984"/>
            <a:ext cx="4429156" cy="55007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Формы работы с родителями: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Родительские чтения;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Лектории;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Тренинги;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Встречи «без галстуков»;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Круглые столы;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Встречи-консультации;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Индивидуальные беседы;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Работа с психологической службой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мн.др.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/>
        </p:nvSpPr>
        <p:spPr>
          <a:xfrm>
            <a:off x="285720" y="71414"/>
            <a:ext cx="857256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Активный участник общественной работы школы, города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071546"/>
            <a:ext cx="3619525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4071942"/>
            <a:ext cx="3571900" cy="2678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100_1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1071546"/>
            <a:ext cx="3619525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100_10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10" y="4071942"/>
            <a:ext cx="3571900" cy="267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612</Words>
  <Application>Microsoft Office PowerPoint</Application>
  <PresentationFormat>Экран (4:3)</PresentationFormat>
  <Paragraphs>110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Реализация приоритетного национального проекта «Образование»: Лучшие учителя Республики Татарстан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</dc:creator>
  <cp:lastModifiedBy>Учитель</cp:lastModifiedBy>
  <cp:revision>157</cp:revision>
  <dcterms:created xsi:type="dcterms:W3CDTF">2012-03-19T05:32:46Z</dcterms:created>
  <dcterms:modified xsi:type="dcterms:W3CDTF">2015-03-16T10:03:44Z</dcterms:modified>
</cp:coreProperties>
</file>